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handoutMasterIdLst>
    <p:handoutMasterId r:id="rId25"/>
  </p:handoutMasterIdLst>
  <p:sldIdLst>
    <p:sldId id="257" r:id="rId2"/>
    <p:sldId id="2147480768" r:id="rId3"/>
    <p:sldId id="2147480769" r:id="rId4"/>
    <p:sldId id="2147480770" r:id="rId5"/>
    <p:sldId id="266" r:id="rId6"/>
    <p:sldId id="2147480758" r:id="rId7"/>
    <p:sldId id="267" r:id="rId8"/>
    <p:sldId id="2147480755" r:id="rId9"/>
    <p:sldId id="2147480765" r:id="rId10"/>
    <p:sldId id="2147480756" r:id="rId11"/>
    <p:sldId id="2147480761" r:id="rId12"/>
    <p:sldId id="2147480762" r:id="rId13"/>
    <p:sldId id="2147480763" r:id="rId14"/>
    <p:sldId id="2147480764" r:id="rId15"/>
    <p:sldId id="2147480757" r:id="rId16"/>
    <p:sldId id="2147480759" r:id="rId17"/>
    <p:sldId id="2147480766" r:id="rId18"/>
    <p:sldId id="2147480767" r:id="rId19"/>
    <p:sldId id="2147480760" r:id="rId20"/>
    <p:sldId id="2147480754" r:id="rId21"/>
    <p:sldId id="263"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FFC761"/>
    <a:srgbClr val="D28700"/>
    <a:srgbClr val="FFFFFF"/>
    <a:srgbClr val="DAEDFC"/>
    <a:srgbClr val="D71324"/>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284" autoAdjust="0"/>
    <p:restoredTop sz="96247" autoAdjust="0"/>
  </p:normalViewPr>
  <p:slideViewPr>
    <p:cSldViewPr snapToGrid="0">
      <p:cViewPr varScale="1">
        <p:scale>
          <a:sx n="106" d="100"/>
          <a:sy n="106" d="100"/>
        </p:scale>
        <p:origin x="144" y="2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178"/>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 Du Four" userId="1ca15b9c-b412-4586-9d52-b6f7e0798091" providerId="ADAL" clId="{2E969CB8-1FFA-4B48-8DFD-9AF25CD1C81A}"/>
    <pc:docChg chg="undo custSel addSld modSld sldOrd delMainMaster modMainMaster">
      <pc:chgData name="Jens Du Four" userId="1ca15b9c-b412-4586-9d52-b6f7e0798091" providerId="ADAL" clId="{2E969CB8-1FFA-4B48-8DFD-9AF25CD1C81A}" dt="2024-02-14T11:00:14.064" v="174" actId="20578"/>
      <pc:docMkLst>
        <pc:docMk/>
      </pc:docMkLst>
      <pc:sldChg chg="addSp modSp mod">
        <pc:chgData name="Jens Du Four" userId="1ca15b9c-b412-4586-9d52-b6f7e0798091" providerId="ADAL" clId="{2E969CB8-1FFA-4B48-8DFD-9AF25CD1C81A}" dt="2024-01-17T10:18:44.263" v="75" actId="164"/>
        <pc:sldMkLst>
          <pc:docMk/>
          <pc:sldMk cId="915783504" sldId="266"/>
        </pc:sldMkLst>
        <pc:spChg chg="mod">
          <ac:chgData name="Jens Du Four" userId="1ca15b9c-b412-4586-9d52-b6f7e0798091" providerId="ADAL" clId="{2E969CB8-1FFA-4B48-8DFD-9AF25CD1C81A}" dt="2024-01-11T11:43:34.997" v="0" actId="207"/>
          <ac:spMkLst>
            <pc:docMk/>
            <pc:sldMk cId="915783504" sldId="266"/>
            <ac:spMk id="86" creationId="{30D4A636-6ECE-E477-B1D9-3AF38EE1912E}"/>
          </ac:spMkLst>
        </pc:spChg>
        <pc:spChg chg="mod">
          <ac:chgData name="Jens Du Four" userId="1ca15b9c-b412-4586-9d52-b6f7e0798091" providerId="ADAL" clId="{2E969CB8-1FFA-4B48-8DFD-9AF25CD1C81A}" dt="2024-01-11T11:43:34.997" v="0" actId="207"/>
          <ac:spMkLst>
            <pc:docMk/>
            <pc:sldMk cId="915783504" sldId="266"/>
            <ac:spMk id="87" creationId="{3710B844-5F91-E955-BE47-70E5157B8AFB}"/>
          </ac:spMkLst>
        </pc:spChg>
        <pc:grpChg chg="add">
          <ac:chgData name="Jens Du Four" userId="1ca15b9c-b412-4586-9d52-b6f7e0798091" providerId="ADAL" clId="{2E969CB8-1FFA-4B48-8DFD-9AF25CD1C81A}" dt="2024-01-17T10:18:44.263" v="75" actId="164"/>
          <ac:grpSpMkLst>
            <pc:docMk/>
            <pc:sldMk cId="915783504" sldId="266"/>
            <ac:grpSpMk id="2" creationId="{5CE1B38C-6041-F768-4E5C-1F71FBE78552}"/>
          </ac:grpSpMkLst>
        </pc:grpChg>
      </pc:sldChg>
      <pc:sldChg chg="modSp mod">
        <pc:chgData name="Jens Du Four" userId="1ca15b9c-b412-4586-9d52-b6f7e0798091" providerId="ADAL" clId="{2E969CB8-1FFA-4B48-8DFD-9AF25CD1C81A}" dt="2024-01-17T17:45:17.427" v="82" actId="34807"/>
        <pc:sldMkLst>
          <pc:docMk/>
          <pc:sldMk cId="2568885624" sldId="2147480768"/>
        </pc:sldMkLst>
        <pc:spChg chg="mod">
          <ac:chgData name="Jens Du Four" userId="1ca15b9c-b412-4586-9d52-b6f7e0798091" providerId="ADAL" clId="{2E969CB8-1FFA-4B48-8DFD-9AF25CD1C81A}" dt="2024-01-17T17:45:17.427" v="82" actId="34807"/>
          <ac:spMkLst>
            <pc:docMk/>
            <pc:sldMk cId="2568885624" sldId="2147480768"/>
            <ac:spMk id="4" creationId="{DE9CEDB8-2A7E-03EA-73FB-17DBE69A9E2A}"/>
          </ac:spMkLst>
        </pc:spChg>
        <pc:spChg chg="mod">
          <ac:chgData name="Jens Du Four" userId="1ca15b9c-b412-4586-9d52-b6f7e0798091" providerId="ADAL" clId="{2E969CB8-1FFA-4B48-8DFD-9AF25CD1C81A}" dt="2024-01-17T17:45:17.427" v="82" actId="34807"/>
          <ac:spMkLst>
            <pc:docMk/>
            <pc:sldMk cId="2568885624" sldId="2147480768"/>
            <ac:spMk id="5" creationId="{2B9EEFAF-D82C-6F76-2ADF-65F23CCB51D8}"/>
          </ac:spMkLst>
        </pc:spChg>
      </pc:sldChg>
      <pc:sldChg chg="modSp mod">
        <pc:chgData name="Jens Du Four" userId="1ca15b9c-b412-4586-9d52-b6f7e0798091" providerId="ADAL" clId="{2E969CB8-1FFA-4B48-8DFD-9AF25CD1C81A}" dt="2024-01-12T11:21:02.980" v="58" actId="15"/>
        <pc:sldMkLst>
          <pc:docMk/>
          <pc:sldMk cId="3764477085" sldId="2147480769"/>
        </pc:sldMkLst>
        <pc:spChg chg="mod">
          <ac:chgData name="Jens Du Four" userId="1ca15b9c-b412-4586-9d52-b6f7e0798091" providerId="ADAL" clId="{2E969CB8-1FFA-4B48-8DFD-9AF25CD1C81A}" dt="2024-01-12T11:21:02.980" v="58" actId="15"/>
          <ac:spMkLst>
            <pc:docMk/>
            <pc:sldMk cId="3764477085" sldId="2147480769"/>
            <ac:spMk id="5" creationId="{FC7C1B6C-8816-83AB-9398-9FFCBDBF3271}"/>
          </ac:spMkLst>
        </pc:spChg>
      </pc:sldChg>
      <pc:sldChg chg="delSp modSp new mod ord">
        <pc:chgData name="Jens Du Four" userId="1ca15b9c-b412-4586-9d52-b6f7e0798091" providerId="ADAL" clId="{2E969CB8-1FFA-4B48-8DFD-9AF25CD1C81A}" dt="2024-01-16T06:25:21.314" v="74"/>
        <pc:sldMkLst>
          <pc:docMk/>
          <pc:sldMk cId="2933970037" sldId="2147480770"/>
        </pc:sldMkLst>
        <pc:spChg chg="del">
          <ac:chgData name="Jens Du Four" userId="1ca15b9c-b412-4586-9d52-b6f7e0798091" providerId="ADAL" clId="{2E969CB8-1FFA-4B48-8DFD-9AF25CD1C81A}" dt="2024-01-16T06:24:14.580" v="63" actId="478"/>
          <ac:spMkLst>
            <pc:docMk/>
            <pc:sldMk cId="2933970037" sldId="2147480770"/>
            <ac:spMk id="2" creationId="{EF600B0F-612C-5207-01E2-C7AB6C9B46FF}"/>
          </ac:spMkLst>
        </pc:spChg>
        <pc:spChg chg="mod">
          <ac:chgData name="Jens Du Four" userId="1ca15b9c-b412-4586-9d52-b6f7e0798091" providerId="ADAL" clId="{2E969CB8-1FFA-4B48-8DFD-9AF25CD1C81A}" dt="2024-01-16T06:25:13.079" v="72" actId="20577"/>
          <ac:spMkLst>
            <pc:docMk/>
            <pc:sldMk cId="2933970037" sldId="2147480770"/>
            <ac:spMk id="3" creationId="{A674062E-8828-48AA-BB1F-7A0684C50452}"/>
          </ac:spMkLst>
        </pc:spChg>
      </pc:sldChg>
      <pc:sldMasterChg chg="delSldLayout modSldLayout sldLayoutOrd">
        <pc:chgData name="Jens Du Four" userId="1ca15b9c-b412-4586-9d52-b6f7e0798091" providerId="ADAL" clId="{2E969CB8-1FFA-4B48-8DFD-9AF25CD1C81A}" dt="2024-02-14T11:00:14.064" v="174" actId="20578"/>
        <pc:sldMasterMkLst>
          <pc:docMk/>
          <pc:sldMasterMk cId="2319061225" sldId="2147483648"/>
        </pc:sldMasterMkLst>
        <pc:sldLayoutChg chg="ord">
          <pc:chgData name="Jens Du Four" userId="1ca15b9c-b412-4586-9d52-b6f7e0798091" providerId="ADAL" clId="{2E969CB8-1FFA-4B48-8DFD-9AF25CD1C81A}" dt="2024-02-14T11:00:10.544" v="172" actId="20578"/>
          <pc:sldLayoutMkLst>
            <pc:docMk/>
            <pc:sldMasterMk cId="2319061225" sldId="2147483648"/>
            <pc:sldLayoutMk cId="982124936" sldId="2147483650"/>
          </pc:sldLayoutMkLst>
        </pc:sldLayoutChg>
        <pc:sldLayoutChg chg="del">
          <pc:chgData name="Jens Du Four" userId="1ca15b9c-b412-4586-9d52-b6f7e0798091" providerId="ADAL" clId="{2E969CB8-1FFA-4B48-8DFD-9AF25CD1C81A}" dt="2024-02-14T10:58:38.702" v="90" actId="2696"/>
          <pc:sldLayoutMkLst>
            <pc:docMk/>
            <pc:sldMasterMk cId="2319061225" sldId="2147483648"/>
            <pc:sldLayoutMk cId="2699512310" sldId="2147483661"/>
          </pc:sldLayoutMkLst>
        </pc:sldLayoutChg>
        <pc:sldLayoutChg chg="del">
          <pc:chgData name="Jens Du Four" userId="1ca15b9c-b412-4586-9d52-b6f7e0798091" providerId="ADAL" clId="{2E969CB8-1FFA-4B48-8DFD-9AF25CD1C81A}" dt="2024-02-14T10:58:18.919" v="83" actId="2696"/>
          <pc:sldLayoutMkLst>
            <pc:docMk/>
            <pc:sldMasterMk cId="2319061225" sldId="2147483648"/>
            <pc:sldLayoutMk cId="3056324832" sldId="2147483667"/>
          </pc:sldLayoutMkLst>
        </pc:sldLayoutChg>
        <pc:sldLayoutChg chg="del">
          <pc:chgData name="Jens Du Four" userId="1ca15b9c-b412-4586-9d52-b6f7e0798091" providerId="ADAL" clId="{2E969CB8-1FFA-4B48-8DFD-9AF25CD1C81A}" dt="2024-02-14T10:58:20.332" v="85" actId="2696"/>
          <pc:sldLayoutMkLst>
            <pc:docMk/>
            <pc:sldMasterMk cId="2319061225" sldId="2147483648"/>
            <pc:sldLayoutMk cId="27443136" sldId="2147483668"/>
          </pc:sldLayoutMkLst>
        </pc:sldLayoutChg>
        <pc:sldLayoutChg chg="del">
          <pc:chgData name="Jens Du Four" userId="1ca15b9c-b412-4586-9d52-b6f7e0798091" providerId="ADAL" clId="{2E969CB8-1FFA-4B48-8DFD-9AF25CD1C81A}" dt="2024-02-14T10:58:19.627" v="84" actId="2696"/>
          <pc:sldLayoutMkLst>
            <pc:docMk/>
            <pc:sldMasterMk cId="2319061225" sldId="2147483648"/>
            <pc:sldLayoutMk cId="805934938" sldId="2147483669"/>
          </pc:sldLayoutMkLst>
        </pc:sldLayoutChg>
        <pc:sldLayoutChg chg="del">
          <pc:chgData name="Jens Du Four" userId="1ca15b9c-b412-4586-9d52-b6f7e0798091" providerId="ADAL" clId="{2E969CB8-1FFA-4B48-8DFD-9AF25CD1C81A}" dt="2024-02-14T10:58:35.694" v="89" actId="2696"/>
          <pc:sldLayoutMkLst>
            <pc:docMk/>
            <pc:sldMasterMk cId="2319061225" sldId="2147483648"/>
            <pc:sldLayoutMk cId="974570389" sldId="2147483671"/>
          </pc:sldLayoutMkLst>
        </pc:sldLayoutChg>
        <pc:sldLayoutChg chg="del">
          <pc:chgData name="Jens Du Four" userId="1ca15b9c-b412-4586-9d52-b6f7e0798091" providerId="ADAL" clId="{2E969CB8-1FFA-4B48-8DFD-9AF25CD1C81A}" dt="2024-02-14T10:58:40.249" v="93" actId="2696"/>
          <pc:sldLayoutMkLst>
            <pc:docMk/>
            <pc:sldMasterMk cId="2319061225" sldId="2147483648"/>
            <pc:sldLayoutMk cId="1185950258" sldId="2147483673"/>
          </pc:sldLayoutMkLst>
        </pc:sldLayoutChg>
        <pc:sldLayoutChg chg="del">
          <pc:chgData name="Jens Du Four" userId="1ca15b9c-b412-4586-9d52-b6f7e0798091" providerId="ADAL" clId="{2E969CB8-1FFA-4B48-8DFD-9AF25CD1C81A}" dt="2024-02-14T10:59:08.638" v="97" actId="2696"/>
          <pc:sldLayoutMkLst>
            <pc:docMk/>
            <pc:sldMasterMk cId="2319061225" sldId="2147483648"/>
            <pc:sldLayoutMk cId="1656202379" sldId="2147483675"/>
          </pc:sldLayoutMkLst>
        </pc:sldLayoutChg>
        <pc:sldLayoutChg chg="del">
          <pc:chgData name="Jens Du Four" userId="1ca15b9c-b412-4586-9d52-b6f7e0798091" providerId="ADAL" clId="{2E969CB8-1FFA-4B48-8DFD-9AF25CD1C81A}" dt="2024-02-14T10:59:09.810" v="98" actId="2696"/>
          <pc:sldLayoutMkLst>
            <pc:docMk/>
            <pc:sldMasterMk cId="2319061225" sldId="2147483648"/>
            <pc:sldLayoutMk cId="3399217912" sldId="2147483676"/>
          </pc:sldLayoutMkLst>
        </pc:sldLayoutChg>
        <pc:sldLayoutChg chg="del">
          <pc:chgData name="Jens Du Four" userId="1ca15b9c-b412-4586-9d52-b6f7e0798091" providerId="ADAL" clId="{2E969CB8-1FFA-4B48-8DFD-9AF25CD1C81A}" dt="2024-02-14T10:59:10.968" v="99" actId="2696"/>
          <pc:sldLayoutMkLst>
            <pc:docMk/>
            <pc:sldMasterMk cId="2319061225" sldId="2147483648"/>
            <pc:sldLayoutMk cId="1925254656" sldId="2147483677"/>
          </pc:sldLayoutMkLst>
        </pc:sldLayoutChg>
        <pc:sldLayoutChg chg="del">
          <pc:chgData name="Jens Du Four" userId="1ca15b9c-b412-4586-9d52-b6f7e0798091" providerId="ADAL" clId="{2E969CB8-1FFA-4B48-8DFD-9AF25CD1C81A}" dt="2024-02-14T10:59:11.810" v="100" actId="2696"/>
          <pc:sldLayoutMkLst>
            <pc:docMk/>
            <pc:sldMasterMk cId="2319061225" sldId="2147483648"/>
            <pc:sldLayoutMk cId="670990387" sldId="2147483679"/>
          </pc:sldLayoutMkLst>
        </pc:sldLayoutChg>
        <pc:sldLayoutChg chg="del">
          <pc:chgData name="Jens Du Four" userId="1ca15b9c-b412-4586-9d52-b6f7e0798091" providerId="ADAL" clId="{2E969CB8-1FFA-4B48-8DFD-9AF25CD1C81A}" dt="2024-02-14T10:59:13.733" v="102" actId="2696"/>
          <pc:sldLayoutMkLst>
            <pc:docMk/>
            <pc:sldMasterMk cId="2319061225" sldId="2147483648"/>
            <pc:sldLayoutMk cId="3778706124" sldId="2147483680"/>
          </pc:sldLayoutMkLst>
        </pc:sldLayoutChg>
        <pc:sldLayoutChg chg="del">
          <pc:chgData name="Jens Du Four" userId="1ca15b9c-b412-4586-9d52-b6f7e0798091" providerId="ADAL" clId="{2E969CB8-1FFA-4B48-8DFD-9AF25CD1C81A}" dt="2024-02-14T10:59:12.591" v="101" actId="2696"/>
          <pc:sldLayoutMkLst>
            <pc:docMk/>
            <pc:sldMasterMk cId="2319061225" sldId="2147483648"/>
            <pc:sldLayoutMk cId="2748525726" sldId="2147483681"/>
          </pc:sldLayoutMkLst>
        </pc:sldLayoutChg>
        <pc:sldLayoutChg chg="del">
          <pc:chgData name="Jens Du Four" userId="1ca15b9c-b412-4586-9d52-b6f7e0798091" providerId="ADAL" clId="{2E969CB8-1FFA-4B48-8DFD-9AF25CD1C81A}" dt="2024-02-14T10:59:23.332" v="106" actId="2696"/>
          <pc:sldLayoutMkLst>
            <pc:docMk/>
            <pc:sldMasterMk cId="2319061225" sldId="2147483648"/>
            <pc:sldLayoutMk cId="154639521" sldId="2147483682"/>
          </pc:sldLayoutMkLst>
        </pc:sldLayoutChg>
        <pc:sldLayoutChg chg="del">
          <pc:chgData name="Jens Du Four" userId="1ca15b9c-b412-4586-9d52-b6f7e0798091" providerId="ADAL" clId="{2E969CB8-1FFA-4B48-8DFD-9AF25CD1C81A}" dt="2024-02-14T10:59:24.462" v="107" actId="2696"/>
          <pc:sldLayoutMkLst>
            <pc:docMk/>
            <pc:sldMasterMk cId="2319061225" sldId="2147483648"/>
            <pc:sldLayoutMk cId="919480957" sldId="2147483683"/>
          </pc:sldLayoutMkLst>
        </pc:sldLayoutChg>
        <pc:sldLayoutChg chg="del">
          <pc:chgData name="Jens Du Four" userId="1ca15b9c-b412-4586-9d52-b6f7e0798091" providerId="ADAL" clId="{2E969CB8-1FFA-4B48-8DFD-9AF25CD1C81A}" dt="2024-02-14T10:59:26.126" v="109" actId="2696"/>
          <pc:sldLayoutMkLst>
            <pc:docMk/>
            <pc:sldMasterMk cId="2319061225" sldId="2147483648"/>
            <pc:sldLayoutMk cId="3915321169" sldId="2147483685"/>
          </pc:sldLayoutMkLst>
        </pc:sldLayoutChg>
        <pc:sldLayoutChg chg="del">
          <pc:chgData name="Jens Du Four" userId="1ca15b9c-b412-4586-9d52-b6f7e0798091" providerId="ADAL" clId="{2E969CB8-1FFA-4B48-8DFD-9AF25CD1C81A}" dt="2024-02-14T10:59:17.072" v="103" actId="2696"/>
          <pc:sldLayoutMkLst>
            <pc:docMk/>
            <pc:sldMasterMk cId="2319061225" sldId="2147483648"/>
            <pc:sldLayoutMk cId="440839029" sldId="2147483687"/>
          </pc:sldLayoutMkLst>
        </pc:sldLayoutChg>
        <pc:sldLayoutChg chg="del">
          <pc:chgData name="Jens Du Four" userId="1ca15b9c-b412-4586-9d52-b6f7e0798091" providerId="ADAL" clId="{2E969CB8-1FFA-4B48-8DFD-9AF25CD1C81A}" dt="2024-02-14T10:59:17.987" v="104" actId="2696"/>
          <pc:sldLayoutMkLst>
            <pc:docMk/>
            <pc:sldMasterMk cId="2319061225" sldId="2147483648"/>
            <pc:sldLayoutMk cId="434669613" sldId="2147483688"/>
          </pc:sldLayoutMkLst>
        </pc:sldLayoutChg>
        <pc:sldLayoutChg chg="ord">
          <pc:chgData name="Jens Du Four" userId="1ca15b9c-b412-4586-9d52-b6f7e0798091" providerId="ADAL" clId="{2E969CB8-1FFA-4B48-8DFD-9AF25CD1C81A}" dt="2024-02-14T11:00:12.810" v="173" actId="20578"/>
          <pc:sldLayoutMkLst>
            <pc:docMk/>
            <pc:sldMasterMk cId="2319061225" sldId="2147483648"/>
            <pc:sldLayoutMk cId="2137218199" sldId="2147483689"/>
          </pc:sldLayoutMkLst>
        </pc:sldLayoutChg>
        <pc:sldLayoutChg chg="del">
          <pc:chgData name="Jens Du Four" userId="1ca15b9c-b412-4586-9d52-b6f7e0798091" providerId="ADAL" clId="{2E969CB8-1FFA-4B48-8DFD-9AF25CD1C81A}" dt="2024-02-14T10:58:29.801" v="86" actId="2696"/>
          <pc:sldLayoutMkLst>
            <pc:docMk/>
            <pc:sldMasterMk cId="2319061225" sldId="2147483648"/>
            <pc:sldLayoutMk cId="400957123" sldId="2147483690"/>
          </pc:sldLayoutMkLst>
        </pc:sldLayoutChg>
        <pc:sldLayoutChg chg="del">
          <pc:chgData name="Jens Du Four" userId="1ca15b9c-b412-4586-9d52-b6f7e0798091" providerId="ADAL" clId="{2E969CB8-1FFA-4B48-8DFD-9AF25CD1C81A}" dt="2024-02-14T10:58:29.872" v="87" actId="2696"/>
          <pc:sldLayoutMkLst>
            <pc:docMk/>
            <pc:sldMasterMk cId="2319061225" sldId="2147483648"/>
            <pc:sldLayoutMk cId="2944824230" sldId="2147483691"/>
          </pc:sldLayoutMkLst>
        </pc:sldLayoutChg>
        <pc:sldLayoutChg chg="del">
          <pc:chgData name="Jens Du Four" userId="1ca15b9c-b412-4586-9d52-b6f7e0798091" providerId="ADAL" clId="{2E969CB8-1FFA-4B48-8DFD-9AF25CD1C81A}" dt="2024-02-14T10:58:29.885" v="88" actId="2696"/>
          <pc:sldLayoutMkLst>
            <pc:docMk/>
            <pc:sldMasterMk cId="2319061225" sldId="2147483648"/>
            <pc:sldLayoutMk cId="210066380" sldId="2147483692"/>
          </pc:sldLayoutMkLst>
        </pc:sldLayoutChg>
        <pc:sldLayoutChg chg="del">
          <pc:chgData name="Jens Du Four" userId="1ca15b9c-b412-4586-9d52-b6f7e0798091" providerId="ADAL" clId="{2E969CB8-1FFA-4B48-8DFD-9AF25CD1C81A}" dt="2024-02-14T10:59:25.216" v="108" actId="2696"/>
          <pc:sldLayoutMkLst>
            <pc:docMk/>
            <pc:sldMasterMk cId="2319061225" sldId="2147483648"/>
            <pc:sldLayoutMk cId="559774449" sldId="2147483693"/>
          </pc:sldLayoutMkLst>
        </pc:sldLayoutChg>
        <pc:sldLayoutChg chg="del">
          <pc:chgData name="Jens Du Four" userId="1ca15b9c-b412-4586-9d52-b6f7e0798091" providerId="ADAL" clId="{2E969CB8-1FFA-4B48-8DFD-9AF25CD1C81A}" dt="2024-02-14T10:58:38.702" v="91" actId="2696"/>
          <pc:sldLayoutMkLst>
            <pc:docMk/>
            <pc:sldMasterMk cId="2319061225" sldId="2147483648"/>
            <pc:sldLayoutMk cId="3993700666" sldId="2147483694"/>
          </pc:sldLayoutMkLst>
        </pc:sldLayoutChg>
        <pc:sldLayoutChg chg="del">
          <pc:chgData name="Jens Du Four" userId="1ca15b9c-b412-4586-9d52-b6f7e0798091" providerId="ADAL" clId="{2E969CB8-1FFA-4B48-8DFD-9AF25CD1C81A}" dt="2024-02-14T10:58:38.781" v="92" actId="2696"/>
          <pc:sldLayoutMkLst>
            <pc:docMk/>
            <pc:sldMasterMk cId="2319061225" sldId="2147483648"/>
            <pc:sldLayoutMk cId="103288867" sldId="2147483695"/>
          </pc:sldLayoutMkLst>
        </pc:sldLayoutChg>
        <pc:sldLayoutChg chg="del">
          <pc:chgData name="Jens Du Four" userId="1ca15b9c-b412-4586-9d52-b6f7e0798091" providerId="ADAL" clId="{2E969CB8-1FFA-4B48-8DFD-9AF25CD1C81A}" dt="2024-02-14T10:59:06.889" v="96" actId="2696"/>
          <pc:sldLayoutMkLst>
            <pc:docMk/>
            <pc:sldMasterMk cId="2319061225" sldId="2147483648"/>
            <pc:sldLayoutMk cId="3796652935" sldId="2147483696"/>
          </pc:sldLayoutMkLst>
        </pc:sldLayoutChg>
        <pc:sldLayoutChg chg="del">
          <pc:chgData name="Jens Du Four" userId="1ca15b9c-b412-4586-9d52-b6f7e0798091" providerId="ADAL" clId="{2E969CB8-1FFA-4B48-8DFD-9AF25CD1C81A}" dt="2024-02-14T10:59:06.279" v="95" actId="2696"/>
          <pc:sldLayoutMkLst>
            <pc:docMk/>
            <pc:sldMasterMk cId="2319061225" sldId="2147483648"/>
            <pc:sldLayoutMk cId="103288867" sldId="2147483710"/>
          </pc:sldLayoutMkLst>
        </pc:sldLayoutChg>
        <pc:sldLayoutChg chg="del">
          <pc:chgData name="Jens Du Four" userId="1ca15b9c-b412-4586-9d52-b6f7e0798091" providerId="ADAL" clId="{2E969CB8-1FFA-4B48-8DFD-9AF25CD1C81A}" dt="2024-02-14T10:59:20.571" v="105" actId="2696"/>
          <pc:sldLayoutMkLst>
            <pc:docMk/>
            <pc:sldMasterMk cId="2319061225" sldId="2147483648"/>
            <pc:sldLayoutMk cId="559774449" sldId="2147483711"/>
          </pc:sldLayoutMkLst>
        </pc:sldLayoutChg>
        <pc:sldLayoutChg chg="del">
          <pc:chgData name="Jens Du Four" userId="1ca15b9c-b412-4586-9d52-b6f7e0798091" providerId="ADAL" clId="{2E969CB8-1FFA-4B48-8DFD-9AF25CD1C81A}" dt="2024-02-14T10:59:05.185" v="94" actId="2696"/>
          <pc:sldLayoutMkLst>
            <pc:docMk/>
            <pc:sldMasterMk cId="2319061225" sldId="2147483648"/>
            <pc:sldLayoutMk cId="3993700666" sldId="2147483712"/>
          </pc:sldLayoutMkLst>
        </pc:sldLayoutChg>
        <pc:sldLayoutChg chg="ord">
          <pc:chgData name="Jens Du Four" userId="1ca15b9c-b412-4586-9d52-b6f7e0798091" providerId="ADAL" clId="{2E969CB8-1FFA-4B48-8DFD-9AF25CD1C81A}" dt="2024-02-14T11:00:14.064" v="174" actId="20578"/>
          <pc:sldLayoutMkLst>
            <pc:docMk/>
            <pc:sldMasterMk cId="2319061225" sldId="2147483648"/>
            <pc:sldLayoutMk cId="1846384422" sldId="2147483713"/>
          </pc:sldLayoutMkLst>
        </pc:sldLayoutChg>
      </pc:sldMasterChg>
      <pc:sldMasterChg chg="del delSldLayout">
        <pc:chgData name="Jens Du Four" userId="1ca15b9c-b412-4586-9d52-b6f7e0798091" providerId="ADAL" clId="{2E969CB8-1FFA-4B48-8DFD-9AF25CD1C81A}" dt="2024-02-14T10:59:45.344" v="163" actId="2696"/>
        <pc:sldMasterMkLst>
          <pc:docMk/>
          <pc:sldMasterMk cId="1005903985" sldId="2147483714"/>
        </pc:sldMasterMkLst>
        <pc:sldLayoutChg chg="del">
          <pc:chgData name="Jens Du Four" userId="1ca15b9c-b412-4586-9d52-b6f7e0798091" providerId="ADAL" clId="{2E969CB8-1FFA-4B48-8DFD-9AF25CD1C81A}" dt="2024-02-14T10:59:45.129" v="110" actId="2696"/>
          <pc:sldLayoutMkLst>
            <pc:docMk/>
            <pc:sldMasterMk cId="1005903985" sldId="2147483714"/>
            <pc:sldLayoutMk cId="3914468805" sldId="2147483715"/>
          </pc:sldLayoutMkLst>
        </pc:sldLayoutChg>
        <pc:sldLayoutChg chg="del">
          <pc:chgData name="Jens Du Four" userId="1ca15b9c-b412-4586-9d52-b6f7e0798091" providerId="ADAL" clId="{2E969CB8-1FFA-4B48-8DFD-9AF25CD1C81A}" dt="2024-02-14T10:59:45.133" v="111" actId="2696"/>
          <pc:sldLayoutMkLst>
            <pc:docMk/>
            <pc:sldMasterMk cId="1005903985" sldId="2147483714"/>
            <pc:sldLayoutMk cId="1256613052" sldId="2147483716"/>
          </pc:sldLayoutMkLst>
        </pc:sldLayoutChg>
        <pc:sldLayoutChg chg="del">
          <pc:chgData name="Jens Du Four" userId="1ca15b9c-b412-4586-9d52-b6f7e0798091" providerId="ADAL" clId="{2E969CB8-1FFA-4B48-8DFD-9AF25CD1C81A}" dt="2024-02-14T10:59:45.137" v="112" actId="2696"/>
          <pc:sldLayoutMkLst>
            <pc:docMk/>
            <pc:sldMasterMk cId="1005903985" sldId="2147483714"/>
            <pc:sldLayoutMk cId="1426341105" sldId="2147483717"/>
          </pc:sldLayoutMkLst>
        </pc:sldLayoutChg>
        <pc:sldLayoutChg chg="del">
          <pc:chgData name="Jens Du Four" userId="1ca15b9c-b412-4586-9d52-b6f7e0798091" providerId="ADAL" clId="{2E969CB8-1FFA-4B48-8DFD-9AF25CD1C81A}" dt="2024-02-14T10:59:45.142" v="113" actId="2696"/>
          <pc:sldLayoutMkLst>
            <pc:docMk/>
            <pc:sldMasterMk cId="1005903985" sldId="2147483714"/>
            <pc:sldLayoutMk cId="1281700095" sldId="2147483718"/>
          </pc:sldLayoutMkLst>
        </pc:sldLayoutChg>
        <pc:sldLayoutChg chg="del">
          <pc:chgData name="Jens Du Four" userId="1ca15b9c-b412-4586-9d52-b6f7e0798091" providerId="ADAL" clId="{2E969CB8-1FFA-4B48-8DFD-9AF25CD1C81A}" dt="2024-02-14T10:59:45.146" v="114" actId="2696"/>
          <pc:sldLayoutMkLst>
            <pc:docMk/>
            <pc:sldMasterMk cId="1005903985" sldId="2147483714"/>
            <pc:sldLayoutMk cId="2014660584" sldId="2147483719"/>
          </pc:sldLayoutMkLst>
        </pc:sldLayoutChg>
        <pc:sldLayoutChg chg="del">
          <pc:chgData name="Jens Du Four" userId="1ca15b9c-b412-4586-9d52-b6f7e0798091" providerId="ADAL" clId="{2E969CB8-1FFA-4B48-8DFD-9AF25CD1C81A}" dt="2024-02-14T10:59:45.149" v="115" actId="2696"/>
          <pc:sldLayoutMkLst>
            <pc:docMk/>
            <pc:sldMasterMk cId="1005903985" sldId="2147483714"/>
            <pc:sldLayoutMk cId="945170274" sldId="2147483720"/>
          </pc:sldLayoutMkLst>
        </pc:sldLayoutChg>
        <pc:sldLayoutChg chg="del">
          <pc:chgData name="Jens Du Four" userId="1ca15b9c-b412-4586-9d52-b6f7e0798091" providerId="ADAL" clId="{2E969CB8-1FFA-4B48-8DFD-9AF25CD1C81A}" dt="2024-02-14T10:59:45.153" v="116" actId="2696"/>
          <pc:sldLayoutMkLst>
            <pc:docMk/>
            <pc:sldMasterMk cId="1005903985" sldId="2147483714"/>
            <pc:sldLayoutMk cId="136441161" sldId="2147483721"/>
          </pc:sldLayoutMkLst>
        </pc:sldLayoutChg>
        <pc:sldLayoutChg chg="del">
          <pc:chgData name="Jens Du Four" userId="1ca15b9c-b412-4586-9d52-b6f7e0798091" providerId="ADAL" clId="{2E969CB8-1FFA-4B48-8DFD-9AF25CD1C81A}" dt="2024-02-14T10:59:45.157" v="117" actId="2696"/>
          <pc:sldLayoutMkLst>
            <pc:docMk/>
            <pc:sldMasterMk cId="1005903985" sldId="2147483714"/>
            <pc:sldLayoutMk cId="3420352251" sldId="2147483722"/>
          </pc:sldLayoutMkLst>
        </pc:sldLayoutChg>
        <pc:sldLayoutChg chg="del">
          <pc:chgData name="Jens Du Four" userId="1ca15b9c-b412-4586-9d52-b6f7e0798091" providerId="ADAL" clId="{2E969CB8-1FFA-4B48-8DFD-9AF25CD1C81A}" dt="2024-02-14T10:59:45.161" v="118" actId="2696"/>
          <pc:sldLayoutMkLst>
            <pc:docMk/>
            <pc:sldMasterMk cId="1005903985" sldId="2147483714"/>
            <pc:sldLayoutMk cId="616807440" sldId="2147483723"/>
          </pc:sldLayoutMkLst>
        </pc:sldLayoutChg>
        <pc:sldLayoutChg chg="del">
          <pc:chgData name="Jens Du Four" userId="1ca15b9c-b412-4586-9d52-b6f7e0798091" providerId="ADAL" clId="{2E969CB8-1FFA-4B48-8DFD-9AF25CD1C81A}" dt="2024-02-14T10:59:45.165" v="119" actId="2696"/>
          <pc:sldLayoutMkLst>
            <pc:docMk/>
            <pc:sldMasterMk cId="1005903985" sldId="2147483714"/>
            <pc:sldLayoutMk cId="1805075417" sldId="2147483724"/>
          </pc:sldLayoutMkLst>
        </pc:sldLayoutChg>
        <pc:sldLayoutChg chg="del">
          <pc:chgData name="Jens Du Four" userId="1ca15b9c-b412-4586-9d52-b6f7e0798091" providerId="ADAL" clId="{2E969CB8-1FFA-4B48-8DFD-9AF25CD1C81A}" dt="2024-02-14T10:59:45.170" v="120" actId="2696"/>
          <pc:sldLayoutMkLst>
            <pc:docMk/>
            <pc:sldMasterMk cId="1005903985" sldId="2147483714"/>
            <pc:sldLayoutMk cId="2468820866" sldId="2147483725"/>
          </pc:sldLayoutMkLst>
        </pc:sldLayoutChg>
        <pc:sldLayoutChg chg="del">
          <pc:chgData name="Jens Du Four" userId="1ca15b9c-b412-4586-9d52-b6f7e0798091" providerId="ADAL" clId="{2E969CB8-1FFA-4B48-8DFD-9AF25CD1C81A}" dt="2024-02-14T10:59:45.174" v="121" actId="2696"/>
          <pc:sldLayoutMkLst>
            <pc:docMk/>
            <pc:sldMasterMk cId="1005903985" sldId="2147483714"/>
            <pc:sldLayoutMk cId="569676857" sldId="2147483726"/>
          </pc:sldLayoutMkLst>
        </pc:sldLayoutChg>
        <pc:sldLayoutChg chg="del">
          <pc:chgData name="Jens Du Four" userId="1ca15b9c-b412-4586-9d52-b6f7e0798091" providerId="ADAL" clId="{2E969CB8-1FFA-4B48-8DFD-9AF25CD1C81A}" dt="2024-02-14T10:59:45.178" v="122" actId="2696"/>
          <pc:sldLayoutMkLst>
            <pc:docMk/>
            <pc:sldMasterMk cId="1005903985" sldId="2147483714"/>
            <pc:sldLayoutMk cId="2171065038" sldId="2147483727"/>
          </pc:sldLayoutMkLst>
        </pc:sldLayoutChg>
        <pc:sldLayoutChg chg="del">
          <pc:chgData name="Jens Du Four" userId="1ca15b9c-b412-4586-9d52-b6f7e0798091" providerId="ADAL" clId="{2E969CB8-1FFA-4B48-8DFD-9AF25CD1C81A}" dt="2024-02-14T10:59:45.182" v="123" actId="2696"/>
          <pc:sldLayoutMkLst>
            <pc:docMk/>
            <pc:sldMasterMk cId="1005903985" sldId="2147483714"/>
            <pc:sldLayoutMk cId="1011541963" sldId="2147483728"/>
          </pc:sldLayoutMkLst>
        </pc:sldLayoutChg>
        <pc:sldLayoutChg chg="del">
          <pc:chgData name="Jens Du Four" userId="1ca15b9c-b412-4586-9d52-b6f7e0798091" providerId="ADAL" clId="{2E969CB8-1FFA-4B48-8DFD-9AF25CD1C81A}" dt="2024-02-14T10:59:45.187" v="124" actId="2696"/>
          <pc:sldLayoutMkLst>
            <pc:docMk/>
            <pc:sldMasterMk cId="1005903985" sldId="2147483714"/>
            <pc:sldLayoutMk cId="52764045" sldId="2147483729"/>
          </pc:sldLayoutMkLst>
        </pc:sldLayoutChg>
        <pc:sldLayoutChg chg="del">
          <pc:chgData name="Jens Du Four" userId="1ca15b9c-b412-4586-9d52-b6f7e0798091" providerId="ADAL" clId="{2E969CB8-1FFA-4B48-8DFD-9AF25CD1C81A}" dt="2024-02-14T10:59:45.192" v="125" actId="2696"/>
          <pc:sldLayoutMkLst>
            <pc:docMk/>
            <pc:sldMasterMk cId="1005903985" sldId="2147483714"/>
            <pc:sldLayoutMk cId="4019837191" sldId="2147483730"/>
          </pc:sldLayoutMkLst>
        </pc:sldLayoutChg>
        <pc:sldLayoutChg chg="del">
          <pc:chgData name="Jens Du Four" userId="1ca15b9c-b412-4586-9d52-b6f7e0798091" providerId="ADAL" clId="{2E969CB8-1FFA-4B48-8DFD-9AF25CD1C81A}" dt="2024-02-14T10:59:45.197" v="126" actId="2696"/>
          <pc:sldLayoutMkLst>
            <pc:docMk/>
            <pc:sldMasterMk cId="1005903985" sldId="2147483714"/>
            <pc:sldLayoutMk cId="1853049579" sldId="2147483731"/>
          </pc:sldLayoutMkLst>
        </pc:sldLayoutChg>
        <pc:sldLayoutChg chg="del">
          <pc:chgData name="Jens Du Four" userId="1ca15b9c-b412-4586-9d52-b6f7e0798091" providerId="ADAL" clId="{2E969CB8-1FFA-4B48-8DFD-9AF25CD1C81A}" dt="2024-02-14T10:59:45.200" v="127" actId="2696"/>
          <pc:sldLayoutMkLst>
            <pc:docMk/>
            <pc:sldMasterMk cId="1005903985" sldId="2147483714"/>
            <pc:sldLayoutMk cId="2916095150" sldId="2147483732"/>
          </pc:sldLayoutMkLst>
        </pc:sldLayoutChg>
        <pc:sldLayoutChg chg="del">
          <pc:chgData name="Jens Du Four" userId="1ca15b9c-b412-4586-9d52-b6f7e0798091" providerId="ADAL" clId="{2E969CB8-1FFA-4B48-8DFD-9AF25CD1C81A}" dt="2024-02-14T10:59:45.201" v="128" actId="2696"/>
          <pc:sldLayoutMkLst>
            <pc:docMk/>
            <pc:sldMasterMk cId="1005903985" sldId="2147483714"/>
            <pc:sldLayoutMk cId="1790276498" sldId="2147483733"/>
          </pc:sldLayoutMkLst>
        </pc:sldLayoutChg>
        <pc:sldLayoutChg chg="del">
          <pc:chgData name="Jens Du Four" userId="1ca15b9c-b412-4586-9d52-b6f7e0798091" providerId="ADAL" clId="{2E969CB8-1FFA-4B48-8DFD-9AF25CD1C81A}" dt="2024-02-14T10:59:45.201" v="129" actId="2696"/>
          <pc:sldLayoutMkLst>
            <pc:docMk/>
            <pc:sldMasterMk cId="1005903985" sldId="2147483714"/>
            <pc:sldLayoutMk cId="820009308" sldId="2147483734"/>
          </pc:sldLayoutMkLst>
        </pc:sldLayoutChg>
        <pc:sldLayoutChg chg="del">
          <pc:chgData name="Jens Du Four" userId="1ca15b9c-b412-4586-9d52-b6f7e0798091" providerId="ADAL" clId="{2E969CB8-1FFA-4B48-8DFD-9AF25CD1C81A}" dt="2024-02-14T10:59:45.201" v="130" actId="2696"/>
          <pc:sldLayoutMkLst>
            <pc:docMk/>
            <pc:sldMasterMk cId="1005903985" sldId="2147483714"/>
            <pc:sldLayoutMk cId="1509205623" sldId="2147483735"/>
          </pc:sldLayoutMkLst>
        </pc:sldLayoutChg>
        <pc:sldLayoutChg chg="del">
          <pc:chgData name="Jens Du Four" userId="1ca15b9c-b412-4586-9d52-b6f7e0798091" providerId="ADAL" clId="{2E969CB8-1FFA-4B48-8DFD-9AF25CD1C81A}" dt="2024-02-14T10:59:45.217" v="131" actId="2696"/>
          <pc:sldLayoutMkLst>
            <pc:docMk/>
            <pc:sldMasterMk cId="1005903985" sldId="2147483714"/>
            <pc:sldLayoutMk cId="3685990447" sldId="2147483736"/>
          </pc:sldLayoutMkLst>
        </pc:sldLayoutChg>
        <pc:sldLayoutChg chg="del">
          <pc:chgData name="Jens Du Four" userId="1ca15b9c-b412-4586-9d52-b6f7e0798091" providerId="ADAL" clId="{2E969CB8-1FFA-4B48-8DFD-9AF25CD1C81A}" dt="2024-02-14T10:59:45.217" v="132" actId="2696"/>
          <pc:sldLayoutMkLst>
            <pc:docMk/>
            <pc:sldMasterMk cId="1005903985" sldId="2147483714"/>
            <pc:sldLayoutMk cId="2854597591" sldId="2147483737"/>
          </pc:sldLayoutMkLst>
        </pc:sldLayoutChg>
        <pc:sldLayoutChg chg="del">
          <pc:chgData name="Jens Du Four" userId="1ca15b9c-b412-4586-9d52-b6f7e0798091" providerId="ADAL" clId="{2E969CB8-1FFA-4B48-8DFD-9AF25CD1C81A}" dt="2024-02-14T10:59:45.217" v="133" actId="2696"/>
          <pc:sldLayoutMkLst>
            <pc:docMk/>
            <pc:sldMasterMk cId="1005903985" sldId="2147483714"/>
            <pc:sldLayoutMk cId="2099730038" sldId="2147483738"/>
          </pc:sldLayoutMkLst>
        </pc:sldLayoutChg>
        <pc:sldLayoutChg chg="del">
          <pc:chgData name="Jens Du Four" userId="1ca15b9c-b412-4586-9d52-b6f7e0798091" providerId="ADAL" clId="{2E969CB8-1FFA-4B48-8DFD-9AF25CD1C81A}" dt="2024-02-14T10:59:45.217" v="134" actId="2696"/>
          <pc:sldLayoutMkLst>
            <pc:docMk/>
            <pc:sldMasterMk cId="1005903985" sldId="2147483714"/>
            <pc:sldLayoutMk cId="790193547" sldId="2147483739"/>
          </pc:sldLayoutMkLst>
        </pc:sldLayoutChg>
        <pc:sldLayoutChg chg="del">
          <pc:chgData name="Jens Du Four" userId="1ca15b9c-b412-4586-9d52-b6f7e0798091" providerId="ADAL" clId="{2E969CB8-1FFA-4B48-8DFD-9AF25CD1C81A}" dt="2024-02-14T10:59:45.233" v="135" actId="2696"/>
          <pc:sldLayoutMkLst>
            <pc:docMk/>
            <pc:sldMasterMk cId="1005903985" sldId="2147483714"/>
            <pc:sldLayoutMk cId="3006565451" sldId="2147483740"/>
          </pc:sldLayoutMkLst>
        </pc:sldLayoutChg>
        <pc:sldLayoutChg chg="del">
          <pc:chgData name="Jens Du Four" userId="1ca15b9c-b412-4586-9d52-b6f7e0798091" providerId="ADAL" clId="{2E969CB8-1FFA-4B48-8DFD-9AF25CD1C81A}" dt="2024-02-14T10:59:45.233" v="136" actId="2696"/>
          <pc:sldLayoutMkLst>
            <pc:docMk/>
            <pc:sldMasterMk cId="1005903985" sldId="2147483714"/>
            <pc:sldLayoutMk cId="3172734922" sldId="2147483741"/>
          </pc:sldLayoutMkLst>
        </pc:sldLayoutChg>
        <pc:sldLayoutChg chg="del">
          <pc:chgData name="Jens Du Four" userId="1ca15b9c-b412-4586-9d52-b6f7e0798091" providerId="ADAL" clId="{2E969CB8-1FFA-4B48-8DFD-9AF25CD1C81A}" dt="2024-02-14T10:59:45.233" v="137" actId="2696"/>
          <pc:sldLayoutMkLst>
            <pc:docMk/>
            <pc:sldMasterMk cId="1005903985" sldId="2147483714"/>
            <pc:sldLayoutMk cId="229960979" sldId="2147483742"/>
          </pc:sldLayoutMkLst>
        </pc:sldLayoutChg>
        <pc:sldLayoutChg chg="del">
          <pc:chgData name="Jens Du Four" userId="1ca15b9c-b412-4586-9d52-b6f7e0798091" providerId="ADAL" clId="{2E969CB8-1FFA-4B48-8DFD-9AF25CD1C81A}" dt="2024-02-14T10:59:45.249" v="138" actId="2696"/>
          <pc:sldLayoutMkLst>
            <pc:docMk/>
            <pc:sldMasterMk cId="1005903985" sldId="2147483714"/>
            <pc:sldLayoutMk cId="4074804136" sldId="2147483743"/>
          </pc:sldLayoutMkLst>
        </pc:sldLayoutChg>
        <pc:sldLayoutChg chg="del">
          <pc:chgData name="Jens Du Four" userId="1ca15b9c-b412-4586-9d52-b6f7e0798091" providerId="ADAL" clId="{2E969CB8-1FFA-4B48-8DFD-9AF25CD1C81A}" dt="2024-02-14T10:59:45.249" v="139" actId="2696"/>
          <pc:sldLayoutMkLst>
            <pc:docMk/>
            <pc:sldMasterMk cId="1005903985" sldId="2147483714"/>
            <pc:sldLayoutMk cId="4117521308" sldId="2147483744"/>
          </pc:sldLayoutMkLst>
        </pc:sldLayoutChg>
        <pc:sldLayoutChg chg="del">
          <pc:chgData name="Jens Du Four" userId="1ca15b9c-b412-4586-9d52-b6f7e0798091" providerId="ADAL" clId="{2E969CB8-1FFA-4B48-8DFD-9AF25CD1C81A}" dt="2024-02-14T10:59:45.249" v="140" actId="2696"/>
          <pc:sldLayoutMkLst>
            <pc:docMk/>
            <pc:sldMasterMk cId="1005903985" sldId="2147483714"/>
            <pc:sldLayoutMk cId="2521091763" sldId="2147483745"/>
          </pc:sldLayoutMkLst>
        </pc:sldLayoutChg>
        <pc:sldLayoutChg chg="del">
          <pc:chgData name="Jens Du Four" userId="1ca15b9c-b412-4586-9d52-b6f7e0798091" providerId="ADAL" clId="{2E969CB8-1FFA-4B48-8DFD-9AF25CD1C81A}" dt="2024-02-14T10:59:45.263" v="141" actId="2696"/>
          <pc:sldLayoutMkLst>
            <pc:docMk/>
            <pc:sldMasterMk cId="1005903985" sldId="2147483714"/>
            <pc:sldLayoutMk cId="474762724" sldId="2147483746"/>
          </pc:sldLayoutMkLst>
        </pc:sldLayoutChg>
        <pc:sldLayoutChg chg="del">
          <pc:chgData name="Jens Du Four" userId="1ca15b9c-b412-4586-9d52-b6f7e0798091" providerId="ADAL" clId="{2E969CB8-1FFA-4B48-8DFD-9AF25CD1C81A}" dt="2024-02-14T10:59:45.265" v="142" actId="2696"/>
          <pc:sldLayoutMkLst>
            <pc:docMk/>
            <pc:sldMasterMk cId="1005903985" sldId="2147483714"/>
            <pc:sldLayoutMk cId="1492356541" sldId="2147483747"/>
          </pc:sldLayoutMkLst>
        </pc:sldLayoutChg>
        <pc:sldLayoutChg chg="del">
          <pc:chgData name="Jens Du Four" userId="1ca15b9c-b412-4586-9d52-b6f7e0798091" providerId="ADAL" clId="{2E969CB8-1FFA-4B48-8DFD-9AF25CD1C81A}" dt="2024-02-14T10:59:45.265" v="143" actId="2696"/>
          <pc:sldLayoutMkLst>
            <pc:docMk/>
            <pc:sldMasterMk cId="1005903985" sldId="2147483714"/>
            <pc:sldLayoutMk cId="1194599986" sldId="2147483748"/>
          </pc:sldLayoutMkLst>
        </pc:sldLayoutChg>
        <pc:sldLayoutChg chg="del">
          <pc:chgData name="Jens Du Four" userId="1ca15b9c-b412-4586-9d52-b6f7e0798091" providerId="ADAL" clId="{2E969CB8-1FFA-4B48-8DFD-9AF25CD1C81A}" dt="2024-02-14T10:59:45.265" v="144" actId="2696"/>
          <pc:sldLayoutMkLst>
            <pc:docMk/>
            <pc:sldMasterMk cId="1005903985" sldId="2147483714"/>
            <pc:sldLayoutMk cId="745093984" sldId="2147483749"/>
          </pc:sldLayoutMkLst>
        </pc:sldLayoutChg>
        <pc:sldLayoutChg chg="del">
          <pc:chgData name="Jens Du Four" userId="1ca15b9c-b412-4586-9d52-b6f7e0798091" providerId="ADAL" clId="{2E969CB8-1FFA-4B48-8DFD-9AF25CD1C81A}" dt="2024-02-14T10:59:45.281" v="145" actId="2696"/>
          <pc:sldLayoutMkLst>
            <pc:docMk/>
            <pc:sldMasterMk cId="1005903985" sldId="2147483714"/>
            <pc:sldLayoutMk cId="3649279885" sldId="2147483750"/>
          </pc:sldLayoutMkLst>
        </pc:sldLayoutChg>
        <pc:sldLayoutChg chg="del">
          <pc:chgData name="Jens Du Four" userId="1ca15b9c-b412-4586-9d52-b6f7e0798091" providerId="ADAL" clId="{2E969CB8-1FFA-4B48-8DFD-9AF25CD1C81A}" dt="2024-02-14T10:59:45.281" v="146" actId="2696"/>
          <pc:sldLayoutMkLst>
            <pc:docMk/>
            <pc:sldMasterMk cId="1005903985" sldId="2147483714"/>
            <pc:sldLayoutMk cId="3138649658" sldId="2147483751"/>
          </pc:sldLayoutMkLst>
        </pc:sldLayoutChg>
        <pc:sldLayoutChg chg="del">
          <pc:chgData name="Jens Du Four" userId="1ca15b9c-b412-4586-9d52-b6f7e0798091" providerId="ADAL" clId="{2E969CB8-1FFA-4B48-8DFD-9AF25CD1C81A}" dt="2024-02-14T10:59:45.281" v="147" actId="2696"/>
          <pc:sldLayoutMkLst>
            <pc:docMk/>
            <pc:sldMasterMk cId="1005903985" sldId="2147483714"/>
            <pc:sldLayoutMk cId="253053706" sldId="2147483752"/>
          </pc:sldLayoutMkLst>
        </pc:sldLayoutChg>
        <pc:sldLayoutChg chg="del">
          <pc:chgData name="Jens Du Four" userId="1ca15b9c-b412-4586-9d52-b6f7e0798091" providerId="ADAL" clId="{2E969CB8-1FFA-4B48-8DFD-9AF25CD1C81A}" dt="2024-02-14T10:59:45.281" v="148" actId="2696"/>
          <pc:sldLayoutMkLst>
            <pc:docMk/>
            <pc:sldMasterMk cId="1005903985" sldId="2147483714"/>
            <pc:sldLayoutMk cId="2926344199" sldId="2147483753"/>
          </pc:sldLayoutMkLst>
        </pc:sldLayoutChg>
        <pc:sldLayoutChg chg="del">
          <pc:chgData name="Jens Du Four" userId="1ca15b9c-b412-4586-9d52-b6f7e0798091" providerId="ADAL" clId="{2E969CB8-1FFA-4B48-8DFD-9AF25CD1C81A}" dt="2024-02-14T10:59:45.297" v="149" actId="2696"/>
          <pc:sldLayoutMkLst>
            <pc:docMk/>
            <pc:sldMasterMk cId="1005903985" sldId="2147483714"/>
            <pc:sldLayoutMk cId="803378728" sldId="2147483754"/>
          </pc:sldLayoutMkLst>
        </pc:sldLayoutChg>
        <pc:sldLayoutChg chg="del">
          <pc:chgData name="Jens Du Four" userId="1ca15b9c-b412-4586-9d52-b6f7e0798091" providerId="ADAL" clId="{2E969CB8-1FFA-4B48-8DFD-9AF25CD1C81A}" dt="2024-02-14T10:59:45.297" v="150" actId="2696"/>
          <pc:sldLayoutMkLst>
            <pc:docMk/>
            <pc:sldMasterMk cId="1005903985" sldId="2147483714"/>
            <pc:sldLayoutMk cId="3398837460" sldId="2147483755"/>
          </pc:sldLayoutMkLst>
        </pc:sldLayoutChg>
        <pc:sldLayoutChg chg="del">
          <pc:chgData name="Jens Du Four" userId="1ca15b9c-b412-4586-9d52-b6f7e0798091" providerId="ADAL" clId="{2E969CB8-1FFA-4B48-8DFD-9AF25CD1C81A}" dt="2024-02-14T10:59:45.297" v="151" actId="2696"/>
          <pc:sldLayoutMkLst>
            <pc:docMk/>
            <pc:sldMasterMk cId="1005903985" sldId="2147483714"/>
            <pc:sldLayoutMk cId="3261790773" sldId="2147483756"/>
          </pc:sldLayoutMkLst>
        </pc:sldLayoutChg>
        <pc:sldLayoutChg chg="del">
          <pc:chgData name="Jens Du Four" userId="1ca15b9c-b412-4586-9d52-b6f7e0798091" providerId="ADAL" clId="{2E969CB8-1FFA-4B48-8DFD-9AF25CD1C81A}" dt="2024-02-14T10:59:45.297" v="152" actId="2696"/>
          <pc:sldLayoutMkLst>
            <pc:docMk/>
            <pc:sldMasterMk cId="1005903985" sldId="2147483714"/>
            <pc:sldLayoutMk cId="2851501025" sldId="2147483757"/>
          </pc:sldLayoutMkLst>
        </pc:sldLayoutChg>
        <pc:sldLayoutChg chg="del">
          <pc:chgData name="Jens Du Four" userId="1ca15b9c-b412-4586-9d52-b6f7e0798091" providerId="ADAL" clId="{2E969CB8-1FFA-4B48-8DFD-9AF25CD1C81A}" dt="2024-02-14T10:59:45.312" v="153" actId="2696"/>
          <pc:sldLayoutMkLst>
            <pc:docMk/>
            <pc:sldMasterMk cId="1005903985" sldId="2147483714"/>
            <pc:sldLayoutMk cId="1144027822" sldId="2147483758"/>
          </pc:sldLayoutMkLst>
        </pc:sldLayoutChg>
        <pc:sldLayoutChg chg="del">
          <pc:chgData name="Jens Du Four" userId="1ca15b9c-b412-4586-9d52-b6f7e0798091" providerId="ADAL" clId="{2E969CB8-1FFA-4B48-8DFD-9AF25CD1C81A}" dt="2024-02-14T10:59:45.312" v="154" actId="2696"/>
          <pc:sldLayoutMkLst>
            <pc:docMk/>
            <pc:sldMasterMk cId="1005903985" sldId="2147483714"/>
            <pc:sldLayoutMk cId="2719309175" sldId="2147483759"/>
          </pc:sldLayoutMkLst>
        </pc:sldLayoutChg>
        <pc:sldLayoutChg chg="del">
          <pc:chgData name="Jens Du Four" userId="1ca15b9c-b412-4586-9d52-b6f7e0798091" providerId="ADAL" clId="{2E969CB8-1FFA-4B48-8DFD-9AF25CD1C81A}" dt="2024-02-14T10:59:45.312" v="155" actId="2696"/>
          <pc:sldLayoutMkLst>
            <pc:docMk/>
            <pc:sldMasterMk cId="1005903985" sldId="2147483714"/>
            <pc:sldLayoutMk cId="3367099117" sldId="2147483760"/>
          </pc:sldLayoutMkLst>
        </pc:sldLayoutChg>
        <pc:sldLayoutChg chg="del">
          <pc:chgData name="Jens Du Four" userId="1ca15b9c-b412-4586-9d52-b6f7e0798091" providerId="ADAL" clId="{2E969CB8-1FFA-4B48-8DFD-9AF25CD1C81A}" dt="2024-02-14T10:59:45.325" v="156" actId="2696"/>
          <pc:sldLayoutMkLst>
            <pc:docMk/>
            <pc:sldMasterMk cId="1005903985" sldId="2147483714"/>
            <pc:sldLayoutMk cId="2019079490" sldId="2147483761"/>
          </pc:sldLayoutMkLst>
        </pc:sldLayoutChg>
        <pc:sldLayoutChg chg="del">
          <pc:chgData name="Jens Du Four" userId="1ca15b9c-b412-4586-9d52-b6f7e0798091" providerId="ADAL" clId="{2E969CB8-1FFA-4B48-8DFD-9AF25CD1C81A}" dt="2024-02-14T10:59:45.328" v="157" actId="2696"/>
          <pc:sldLayoutMkLst>
            <pc:docMk/>
            <pc:sldMasterMk cId="1005903985" sldId="2147483714"/>
            <pc:sldLayoutMk cId="3695243049" sldId="2147483762"/>
          </pc:sldLayoutMkLst>
        </pc:sldLayoutChg>
        <pc:sldLayoutChg chg="del">
          <pc:chgData name="Jens Du Four" userId="1ca15b9c-b412-4586-9d52-b6f7e0798091" providerId="ADAL" clId="{2E969CB8-1FFA-4B48-8DFD-9AF25CD1C81A}" dt="2024-02-14T10:59:45.333" v="158" actId="2696"/>
          <pc:sldLayoutMkLst>
            <pc:docMk/>
            <pc:sldMasterMk cId="1005903985" sldId="2147483714"/>
            <pc:sldLayoutMk cId="2683235124" sldId="2147483763"/>
          </pc:sldLayoutMkLst>
        </pc:sldLayoutChg>
        <pc:sldLayoutChg chg="del">
          <pc:chgData name="Jens Du Four" userId="1ca15b9c-b412-4586-9d52-b6f7e0798091" providerId="ADAL" clId="{2E969CB8-1FFA-4B48-8DFD-9AF25CD1C81A}" dt="2024-02-14T10:59:45.333" v="159" actId="2696"/>
          <pc:sldLayoutMkLst>
            <pc:docMk/>
            <pc:sldMasterMk cId="1005903985" sldId="2147483714"/>
            <pc:sldLayoutMk cId="3869255898" sldId="2147483764"/>
          </pc:sldLayoutMkLst>
        </pc:sldLayoutChg>
        <pc:sldLayoutChg chg="del">
          <pc:chgData name="Jens Du Four" userId="1ca15b9c-b412-4586-9d52-b6f7e0798091" providerId="ADAL" clId="{2E969CB8-1FFA-4B48-8DFD-9AF25CD1C81A}" dt="2024-02-14T10:59:45.344" v="160" actId="2696"/>
          <pc:sldLayoutMkLst>
            <pc:docMk/>
            <pc:sldMasterMk cId="1005903985" sldId="2147483714"/>
            <pc:sldLayoutMk cId="2830696139" sldId="2147483765"/>
          </pc:sldLayoutMkLst>
        </pc:sldLayoutChg>
        <pc:sldLayoutChg chg="del">
          <pc:chgData name="Jens Du Four" userId="1ca15b9c-b412-4586-9d52-b6f7e0798091" providerId="ADAL" clId="{2E969CB8-1FFA-4B48-8DFD-9AF25CD1C81A}" dt="2024-02-14T10:59:45.344" v="161" actId="2696"/>
          <pc:sldLayoutMkLst>
            <pc:docMk/>
            <pc:sldMasterMk cId="1005903985" sldId="2147483714"/>
            <pc:sldLayoutMk cId="2319724030" sldId="2147483766"/>
          </pc:sldLayoutMkLst>
        </pc:sldLayoutChg>
        <pc:sldLayoutChg chg="del">
          <pc:chgData name="Jens Du Four" userId="1ca15b9c-b412-4586-9d52-b6f7e0798091" providerId="ADAL" clId="{2E969CB8-1FFA-4B48-8DFD-9AF25CD1C81A}" dt="2024-02-14T10:59:45.344" v="162" actId="2696"/>
          <pc:sldLayoutMkLst>
            <pc:docMk/>
            <pc:sldMasterMk cId="1005903985" sldId="2147483714"/>
            <pc:sldLayoutMk cId="1411777238" sldId="214748376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2/14/2024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76A6C"/>
                </a:solidFill>
                <a:effectLst/>
                <a:latin typeface="open sans" panose="020B0606030504020204" pitchFamily="34" charset="0"/>
              </a:rPr>
              <a:t>45 min + 5 min Q&amp;A</a:t>
            </a:r>
          </a:p>
          <a:p>
            <a:pPr algn="l"/>
            <a:endParaRPr lang="en-US" b="0" i="0" dirty="0">
              <a:solidFill>
                <a:srgbClr val="676A6C"/>
              </a:solidFill>
              <a:effectLst/>
              <a:latin typeface="open sans" panose="020B0606030504020204" pitchFamily="34" charset="0"/>
            </a:endParaRPr>
          </a:p>
          <a:p>
            <a:pPr algn="l"/>
            <a:r>
              <a:rPr lang="en-US" b="0" i="0" dirty="0">
                <a:solidFill>
                  <a:srgbClr val="676A6C"/>
                </a:solidFill>
                <a:effectLst/>
                <a:latin typeface="open sans" panose="020B0606030504020204" pitchFamily="34" charset="0"/>
              </a:rPr>
              <a:t>Are you curious about Windows 365? In this session, I will guide you through the entire process of setting up Windows 365 from scratch. You will learn everything you need to know to get started with the next step for Windows. Join me to discover the ease and convenience of Windows 365.</a:t>
            </a:r>
          </a:p>
          <a:p>
            <a:br>
              <a:rPr lang="en-US" dirty="0"/>
            </a:br>
            <a:endParaRPr lang="nl-BE"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18843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81CEC0-ED89-4BC5-803F-66B27CB243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759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4.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svg"/><Relationship Id="rId17" Type="http://schemas.openxmlformats.org/officeDocument/2006/relationships/image" Target="../media/image3.png"/><Relationship Id="rId2" Type="http://schemas.openxmlformats.org/officeDocument/2006/relationships/image" Target="../media/image7.png"/><Relationship Id="rId16" Type="http://schemas.openxmlformats.org/officeDocument/2006/relationships/image" Target="../media/image21.sv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Orange">
    <p:bg>
      <p:bgPr>
        <a:solidFill>
          <a:srgbClr val="FFA5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93337" y="4493222"/>
            <a:ext cx="11024896" cy="1122202"/>
          </a:xfrm>
        </p:spPr>
        <p:txBody>
          <a:bodyPr anchor="b">
            <a:noAutofit/>
          </a:bodyPr>
          <a:lstStyle>
            <a:lvl1pPr algn="l">
              <a:defRPr sz="3600" spc="150" baseline="0">
                <a:latin typeface="Roboto" panose="02000000000000000000" pitchFamily="2" charset="0"/>
                <a:ea typeface="Roboto" panose="02000000000000000000" pitchFamily="2" charset="0"/>
              </a:defRPr>
            </a:lvl1pPr>
          </a:lstStyle>
          <a:p>
            <a:r>
              <a:rPr lang="en-US" dirty="0"/>
              <a:t>Session Title goes here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93337" y="5720485"/>
            <a:ext cx="5282623" cy="396660"/>
          </a:xfrm>
        </p:spPr>
        <p:txBody>
          <a:bodyPr>
            <a:normAutofit/>
          </a:bodyPr>
          <a:lstStyle>
            <a:lvl1pPr marL="0" indent="0" algn="l">
              <a:buNone/>
              <a:defRPr sz="160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goes here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9358" t="23650" b="-1"/>
          <a:stretch/>
        </p:blipFill>
        <p:spPr>
          <a:xfrm>
            <a:off x="0" y="-561101"/>
            <a:ext cx="9488312" cy="5054323"/>
          </a:xfrm>
          <a:prstGeom prst="rect">
            <a:avLst/>
          </a:prstGeom>
        </p:spPr>
      </p:pic>
      <p:pic>
        <p:nvPicPr>
          <p:cNvPr id="9" name="Graphic 8">
            <a:extLst>
              <a:ext uri="{FF2B5EF4-FFF2-40B4-BE49-F238E27FC236}">
                <a16:creationId xmlns:a16="http://schemas.microsoft.com/office/drawing/2014/main" id="{6E412672-2373-7F01-91C5-B0FE0465E21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849785" y="596729"/>
            <a:ext cx="2049048" cy="3299765"/>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218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 subtitle_1">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B8C10557-A72A-4005-879C-35008FCC560D}"/>
              </a:ext>
            </a:extLst>
          </p:cNvPr>
          <p:cNvSpPr>
            <a:spLocks noGrp="1"/>
          </p:cNvSpPr>
          <p:nvPr>
            <p:ph type="body" sz="quarter" idx="15" hasCustomPrompt="1"/>
          </p:nvPr>
        </p:nvSpPr>
        <p:spPr>
          <a:xfrm>
            <a:off x="476250" y="2374900"/>
            <a:ext cx="11220450" cy="1016000"/>
          </a:xfrm>
          <a:prstGeom prst="rect">
            <a:avLst/>
          </a:prstGeom>
        </p:spPr>
        <p:txBody>
          <a:bodyPr lIns="0" tIns="0" rIns="91440" bIns="0"/>
          <a:lstStyle>
            <a:lvl1pPr marL="0" indent="0">
              <a:lnSpc>
                <a:spcPts val="2800"/>
              </a:lnSpc>
              <a:spcBef>
                <a:spcPts val="0"/>
              </a:spcBef>
              <a:buNone/>
              <a:defRPr sz="2000">
                <a:solidFill>
                  <a:schemeClr val="tx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a:t>
            </a:r>
            <a:r>
              <a:rPr lang="en-US"/>
              <a:t> </a:t>
            </a:r>
            <a:r>
              <a:rPr lang="en-US" err="1"/>
              <a:t>didunt</a:t>
            </a:r>
            <a:r>
              <a:rPr lang="en-US"/>
              <a:t> </a:t>
            </a:r>
            <a:r>
              <a:rPr lang="en-US" err="1"/>
              <a:t>ut</a:t>
            </a:r>
            <a:endParaRPr lang="en-US"/>
          </a:p>
        </p:txBody>
      </p:sp>
      <p:sp>
        <p:nvSpPr>
          <p:cNvPr id="4" name="Text Placeholder 2">
            <a:extLst>
              <a:ext uri="{FF2B5EF4-FFF2-40B4-BE49-F238E27FC236}">
                <a16:creationId xmlns:a16="http://schemas.microsoft.com/office/drawing/2014/main" id="{AE60F29F-B067-C4DF-9562-7560F0BD675B}"/>
              </a:ext>
            </a:extLst>
          </p:cNvPr>
          <p:cNvSpPr>
            <a:spLocks noGrp="1"/>
          </p:cNvSpPr>
          <p:nvPr>
            <p:ph type="body" sz="quarter" idx="14" hasCustomPrompt="1"/>
          </p:nvPr>
        </p:nvSpPr>
        <p:spPr>
          <a:xfrm>
            <a:off x="469900" y="1358900"/>
            <a:ext cx="11226800" cy="488950"/>
          </a:xfrm>
          <a:prstGeom prst="rect">
            <a:avLst/>
          </a:prstGeom>
        </p:spPr>
        <p:txBody>
          <a:bodyPr lIns="0" tIns="0" rIns="91440" bIns="0"/>
          <a:lstStyle>
            <a:lvl1pPr marL="0" indent="0">
              <a:lnSpc>
                <a:spcPts val="3800"/>
              </a:lnSpc>
              <a:spcBef>
                <a:spcPts val="0"/>
              </a:spcBef>
              <a:buNone/>
              <a:defRPr sz="3200" b="1">
                <a:solidFill>
                  <a:schemeClr val="tx1"/>
                </a:solidFill>
                <a:latin typeface="+mj-lt"/>
              </a:defRPr>
            </a:lvl1pPr>
          </a:lstStyle>
          <a:p>
            <a:pPr lvl="0"/>
            <a:r>
              <a:rPr lang="en-US"/>
              <a:t>Headline </a:t>
            </a:r>
          </a:p>
          <a:p>
            <a:pPr lvl="1"/>
            <a:endParaRPr lang="en-US"/>
          </a:p>
        </p:txBody>
      </p:sp>
    </p:spTree>
    <p:extLst>
      <p:ext uri="{BB962C8B-B14F-4D97-AF65-F5344CB8AC3E}">
        <p14:creationId xmlns:p14="http://schemas.microsoft.com/office/powerpoint/2010/main" val="1846384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Agenda - Black">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Room for Agenda</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12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Break - Orange">
    <p:bg>
      <p:bgPr>
        <a:solidFill>
          <a:srgbClr val="FFA5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tx1"/>
                </a:solidFill>
              </a:defRPr>
            </a:lvl1pPr>
          </a:lstStyle>
          <a:p>
            <a:r>
              <a:rPr lang="en-US" dirty="0"/>
              <a:t>In-Between topics slide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991350" y="3962003"/>
            <a:ext cx="4179570" cy="365125"/>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subtitle if you like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pic>
        <p:nvPicPr>
          <p:cNvPr id="4" name="Graphic 3">
            <a:extLst>
              <a:ext uri="{FF2B5EF4-FFF2-40B4-BE49-F238E27FC236}">
                <a16:creationId xmlns:a16="http://schemas.microsoft.com/office/drawing/2014/main" id="{D6BE64AD-42A6-76E0-47E0-12881BD623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31659" y="4683781"/>
            <a:ext cx="1253240" cy="2018205"/>
          </a:xfrm>
          <a:prstGeom prst="rect">
            <a:avLst/>
          </a:prstGeom>
        </p:spPr>
      </p:pic>
    </p:spTree>
    <p:extLst>
      <p:ext uri="{BB962C8B-B14F-4D97-AF65-F5344CB8AC3E}">
        <p14:creationId xmlns:p14="http://schemas.microsoft.com/office/powerpoint/2010/main" val="1929035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tets - Orange">
    <p:bg>
      <p:bgPr>
        <a:solidFill>
          <a:srgbClr val="FFA5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Roboto" panose="02000000000000000000" pitchFamily="2" charset="0"/>
                <a:ea typeface="Roboto" panose="02000000000000000000" pitchFamily="2" charset="0"/>
                <a:cs typeface="+mj-cs"/>
              </a:defRPr>
            </a:lvl1pPr>
          </a:lstStyle>
          <a:p>
            <a:r>
              <a:rPr lang="en-US" dirty="0"/>
              <a:t>Topic for ordinary </a:t>
            </a:r>
            <a:r>
              <a:rPr lang="en-US" dirty="0" err="1"/>
              <a:t>bulletpoint</a:t>
            </a:r>
            <a:r>
              <a:rPr lang="en-US" dirty="0"/>
              <a:t> slide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hasCustomPrompt="1"/>
          </p:nvPr>
        </p:nvSpPr>
        <p:spPr>
          <a:xfrm>
            <a:off x="838200" y="2111608"/>
            <a:ext cx="10515600" cy="3744912"/>
          </a:xfrm>
        </p:spPr>
        <p:txBody>
          <a:bodyPr/>
          <a:lstStyle>
            <a:lvl1pPr>
              <a:defRPr>
                <a:latin typeface="Roboto" panose="02000000000000000000" pitchFamily="2" charset="0"/>
                <a:ea typeface="Roboto" panose="02000000000000000000" pitchFamily="2" charset="0"/>
              </a:defRPr>
            </a:lvl1pPr>
          </a:lstStyle>
          <a:p>
            <a:r>
              <a:rPr lang="en-US" dirty="0"/>
              <a:t>Add Your Bullets Here (But preferably not Too Many ;-)</a:t>
            </a:r>
          </a:p>
        </p:txBody>
      </p:sp>
    </p:spTree>
    <p:extLst>
      <p:ext uri="{BB962C8B-B14F-4D97-AF65-F5344CB8AC3E}">
        <p14:creationId xmlns:p14="http://schemas.microsoft.com/office/powerpoint/2010/main" val="1485277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 Orange">
    <p:bg>
      <p:bgPr>
        <a:solidFill>
          <a:srgbClr val="FFA5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Roboto" panose="02000000000000000000" pitchFamily="2" charset="0"/>
                <a:ea typeface="Roboto" panose="02000000000000000000" pitchFamily="2" charset="0"/>
                <a:cs typeface="+mj-cs"/>
              </a:defRPr>
            </a:lvl1pPr>
          </a:lstStyle>
          <a:p>
            <a:r>
              <a:rPr lang="en-US" dirty="0"/>
              <a:t>Topic for  this slide</a:t>
            </a:r>
          </a:p>
        </p:txBody>
      </p:sp>
    </p:spTree>
    <p:extLst>
      <p:ext uri="{BB962C8B-B14F-4D97-AF65-F5344CB8AC3E}">
        <p14:creationId xmlns:p14="http://schemas.microsoft.com/office/powerpoint/2010/main" val="3623189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 Orange">
    <p:bg>
      <p:bgPr>
        <a:solidFill>
          <a:srgbClr val="FFA5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12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rgbClr val="FFA50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rgbClr val="D71324"/>
          </a:solidFill>
          <a:ln w="9525" cap="flat">
            <a:noFill/>
            <a:prstDash val="solid"/>
            <a:miter/>
          </a:ln>
        </p:spPr>
        <p:txBody>
          <a:bodyPr rtlCol="0" anchor="ctr"/>
          <a:lstStyle/>
          <a:p>
            <a:endParaRPr lang="en-US" dirty="0">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Roboto" panose="02000000000000000000" pitchFamily="2" charset="0"/>
                <a:ea typeface="Roboto" panose="02000000000000000000" pitchFamily="2" charset="0"/>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atin typeface="Roboto" panose="02000000000000000000" pitchFamily="2" charset="0"/>
                <a:ea typeface="Roboto" panose="02000000000000000000" pitchFamily="2" charset="0"/>
              </a:defRPr>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atin typeface="Roboto" panose="02000000000000000000" pitchFamily="2" charset="0"/>
                <a:ea typeface="Roboto" panose="02000000000000000000" pitchFamily="2" charset="0"/>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atin typeface="Roboto" panose="02000000000000000000" pitchFamily="2" charset="0"/>
                <a:ea typeface="Roboto" panose="02000000000000000000" pitchFamily="2" charset="0"/>
              </a:defRPr>
            </a:lvl1pPr>
          </a:lstStyle>
          <a:p>
            <a:pPr lvl="0"/>
            <a:r>
              <a:rPr lang="en-US" dirty="0"/>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atin typeface="Roboto" panose="02000000000000000000" pitchFamily="2" charset="0"/>
                <a:ea typeface="Roboto" panose="02000000000000000000" pitchFamily="2" charset="0"/>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solidFill>
                  <a:schemeClr val="bg1"/>
                </a:solidFill>
                <a:latin typeface="Roboto" panose="02000000000000000000" pitchFamily="2" charset="0"/>
                <a:ea typeface="Roboto" panose="02000000000000000000" pitchFamily="2" charset="0"/>
              </a:defRPr>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solidFill>
                  <a:schemeClr val="bg1"/>
                </a:solidFill>
                <a:latin typeface="Roboto" panose="02000000000000000000" pitchFamily="2" charset="0"/>
                <a:ea typeface="Roboto" panose="02000000000000000000" pitchFamily="2" charset="0"/>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solidFill>
                  <a:schemeClr val="bg1"/>
                </a:solidFill>
                <a:latin typeface="Roboto" panose="02000000000000000000" pitchFamily="2" charset="0"/>
                <a:ea typeface="Roboto" panose="02000000000000000000" pitchFamily="2" charset="0"/>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solidFill>
                  <a:schemeClr val="bg1"/>
                </a:solidFill>
                <a:latin typeface="Roboto" panose="02000000000000000000" pitchFamily="2" charset="0"/>
                <a:ea typeface="Roboto" panose="02000000000000000000" pitchFamily="2" charset="0"/>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16026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4AA03A-263D-4B5F-B05B-7D6923A9A4D3}"/>
              </a:ext>
            </a:extLst>
          </p:cNvPr>
          <p:cNvGrpSpPr/>
          <p:nvPr userDrawn="1"/>
        </p:nvGrpSpPr>
        <p:grpSpPr>
          <a:xfrm>
            <a:off x="-1013283"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9" name="Graphic 28">
            <a:extLst>
              <a:ext uri="{FF2B5EF4-FFF2-40B4-BE49-F238E27FC236}">
                <a16:creationId xmlns:a16="http://schemas.microsoft.com/office/drawing/2014/main" id="{013637C9-EE79-E88C-D630-378D9EF92C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2657" y="622680"/>
            <a:ext cx="1750555" cy="907695"/>
          </a:xfrm>
          <a:prstGeom prst="rect">
            <a:avLst/>
          </a:prstGeom>
        </p:spPr>
      </p:pic>
      <p:pic>
        <p:nvPicPr>
          <p:cNvPr id="31" name="Graphic 30">
            <a:extLst>
              <a:ext uri="{FF2B5EF4-FFF2-40B4-BE49-F238E27FC236}">
                <a16:creationId xmlns:a16="http://schemas.microsoft.com/office/drawing/2014/main" id="{5E862969-938A-112C-B626-D1FD26C903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289582" y="575406"/>
            <a:ext cx="3332351" cy="929959"/>
          </a:xfrm>
          <a:prstGeom prst="rect">
            <a:avLst/>
          </a:prstGeom>
        </p:spPr>
      </p:pic>
      <p:pic>
        <p:nvPicPr>
          <p:cNvPr id="33" name="Graphic 32">
            <a:extLst>
              <a:ext uri="{FF2B5EF4-FFF2-40B4-BE49-F238E27FC236}">
                <a16:creationId xmlns:a16="http://schemas.microsoft.com/office/drawing/2014/main" id="{B8CB64B5-211A-2430-8C57-536B41BA823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201164" y="2730459"/>
            <a:ext cx="1758317" cy="1251110"/>
          </a:xfrm>
          <a:prstGeom prst="rect">
            <a:avLst/>
          </a:prstGeom>
        </p:spPr>
      </p:pic>
      <p:pic>
        <p:nvPicPr>
          <p:cNvPr id="35" name="Graphic 34">
            <a:extLst>
              <a:ext uri="{FF2B5EF4-FFF2-40B4-BE49-F238E27FC236}">
                <a16:creationId xmlns:a16="http://schemas.microsoft.com/office/drawing/2014/main" id="{59460095-B039-51AE-E98B-EBD9F49BD6C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718521" y="5030270"/>
            <a:ext cx="1861503" cy="1015365"/>
          </a:xfrm>
          <a:prstGeom prst="rect">
            <a:avLst/>
          </a:prstGeom>
        </p:spPr>
      </p:pic>
      <p:pic>
        <p:nvPicPr>
          <p:cNvPr id="37" name="Graphic 36">
            <a:extLst>
              <a:ext uri="{FF2B5EF4-FFF2-40B4-BE49-F238E27FC236}">
                <a16:creationId xmlns:a16="http://schemas.microsoft.com/office/drawing/2014/main" id="{F5EFA98A-F289-658E-7D79-E63600EA4D6A}"/>
              </a:ext>
            </a:extLst>
          </p:cNvPr>
          <p:cNvPicPr>
            <a:picLocks noChangeAspect="1"/>
          </p:cNvPicPr>
          <p:nvPr userDrawn="1"/>
        </p:nvPicPr>
        <p:blipFill>
          <a:blip r:embed="rId10"/>
          <a:srcRect/>
          <a:stretch/>
        </p:blipFill>
        <p:spPr>
          <a:xfrm>
            <a:off x="9602962" y="5398756"/>
            <a:ext cx="2130250" cy="278392"/>
          </a:xfrm>
          <a:prstGeom prst="rect">
            <a:avLst/>
          </a:prstGeom>
        </p:spPr>
      </p:pic>
      <p:pic>
        <p:nvPicPr>
          <p:cNvPr id="39" name="Graphic 38">
            <a:extLst>
              <a:ext uri="{FF2B5EF4-FFF2-40B4-BE49-F238E27FC236}">
                <a16:creationId xmlns:a16="http://schemas.microsoft.com/office/drawing/2014/main" id="{1EB26D93-0E85-8CA8-EEA4-AF98A854AF8C}"/>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194628" y="649600"/>
            <a:ext cx="2223680" cy="756997"/>
          </a:xfrm>
          <a:prstGeom prst="rect">
            <a:avLst/>
          </a:prstGeom>
        </p:spPr>
      </p:pic>
      <p:pic>
        <p:nvPicPr>
          <p:cNvPr id="41" name="Graphic 40">
            <a:extLst>
              <a:ext uri="{FF2B5EF4-FFF2-40B4-BE49-F238E27FC236}">
                <a16:creationId xmlns:a16="http://schemas.microsoft.com/office/drawing/2014/main" id="{1E98534B-9403-E301-3BF1-2FF900F6E1B3}"/>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184471" y="2774278"/>
            <a:ext cx="2382387" cy="843762"/>
          </a:xfrm>
          <a:prstGeom prst="rect">
            <a:avLst/>
          </a:prstGeom>
        </p:spPr>
      </p:pic>
      <p:pic>
        <p:nvPicPr>
          <p:cNvPr id="43" name="Graphic 42">
            <a:extLst>
              <a:ext uri="{FF2B5EF4-FFF2-40B4-BE49-F238E27FC236}">
                <a16:creationId xmlns:a16="http://schemas.microsoft.com/office/drawing/2014/main" id="{6431962A-7C75-32F7-9284-862792444210}"/>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7379762" y="5186363"/>
            <a:ext cx="1609417" cy="643767"/>
          </a:xfrm>
          <a:prstGeom prst="rect">
            <a:avLst/>
          </a:prstGeom>
        </p:spPr>
      </p:pic>
      <p:sp>
        <p:nvSpPr>
          <p:cNvPr id="45" name="TextBox 44">
            <a:extLst>
              <a:ext uri="{FF2B5EF4-FFF2-40B4-BE49-F238E27FC236}">
                <a16:creationId xmlns:a16="http://schemas.microsoft.com/office/drawing/2014/main" id="{DB6C7E88-DCEE-C443-62DF-86E79F091589}"/>
              </a:ext>
            </a:extLst>
          </p:cNvPr>
          <p:cNvSpPr txBox="1"/>
          <p:nvPr userDrawn="1"/>
        </p:nvSpPr>
        <p:spPr>
          <a:xfrm>
            <a:off x="126169" y="5349575"/>
            <a:ext cx="3771901" cy="1261884"/>
          </a:xfrm>
          <a:prstGeom prst="rect">
            <a:avLst/>
          </a:prstGeom>
          <a:noFill/>
        </p:spPr>
        <p:txBody>
          <a:bodyPr wrap="square">
            <a:spAutoFit/>
          </a:bodyPr>
          <a:lstStyle/>
          <a:p>
            <a:pPr algn="ctr"/>
            <a:r>
              <a:rPr lang="en-US" sz="3200" dirty="0">
                <a:latin typeface="Roboto" panose="02000000000000000000" pitchFamily="2" charset="0"/>
                <a:ea typeface="Roboto" panose="02000000000000000000" pitchFamily="2" charset="0"/>
              </a:rPr>
              <a:t>Many thanks to our</a:t>
            </a:r>
            <a:br>
              <a:rPr lang="en-US" sz="4000" dirty="0">
                <a:latin typeface="Roboto" panose="02000000000000000000" pitchFamily="2" charset="0"/>
                <a:ea typeface="Roboto" panose="02000000000000000000" pitchFamily="2" charset="0"/>
              </a:rPr>
            </a:br>
            <a:r>
              <a:rPr lang="en-US" sz="4400" b="1" dirty="0">
                <a:latin typeface="Roboto" panose="02000000000000000000" pitchFamily="2" charset="0"/>
                <a:ea typeface="Roboto" panose="02000000000000000000" pitchFamily="2" charset="0"/>
              </a:rPr>
              <a:t>Sponsors</a:t>
            </a:r>
            <a:endParaRPr lang="en-NL" sz="4000" b="1" dirty="0">
              <a:latin typeface="Roboto" panose="02000000000000000000" pitchFamily="2" charset="0"/>
              <a:ea typeface="Roboto" panose="02000000000000000000" pitchFamily="2" charset="0"/>
            </a:endParaRPr>
          </a:p>
        </p:txBody>
      </p:sp>
      <p:pic>
        <p:nvPicPr>
          <p:cNvPr id="46" name="Graphic 45">
            <a:extLst>
              <a:ext uri="{FF2B5EF4-FFF2-40B4-BE49-F238E27FC236}">
                <a16:creationId xmlns:a16="http://schemas.microsoft.com/office/drawing/2014/main" id="{DFCA4B6C-906F-7944-5C1F-F88A4B264B2D}"/>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456342" y="2365336"/>
            <a:ext cx="1555777" cy="2505407"/>
          </a:xfrm>
          <a:prstGeom prst="rect">
            <a:avLst/>
          </a:prstGeom>
        </p:spPr>
      </p:pic>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1" userDrawn="1">
          <p15:clr>
            <a:srgbClr val="FBAE40"/>
          </p15:clr>
        </p15:guide>
        <p15:guide id="2" orient="horz" pos="935" userDrawn="1">
          <p15:clr>
            <a:srgbClr val="FBAE40"/>
          </p15:clr>
        </p15:guide>
        <p15:guide id="3" orient="horz" pos="36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Closing - Orange">
    <p:bg>
      <p:bgPr>
        <a:solidFill>
          <a:srgbClr val="FFA5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tx1"/>
                </a:solidFill>
                <a:latin typeface="Roboto" panose="02000000000000000000" pitchFamily="2" charset="0"/>
                <a:ea typeface="Roboto" panose="02000000000000000000" pitchFamily="2" charset="0"/>
              </a:defRPr>
            </a:lvl1pPr>
          </a:lstStyle>
          <a:p>
            <a:r>
              <a:rPr lang="en-US" dirty="0"/>
              <a:t>Thank You!</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1371997"/>
          </a:xfrm>
        </p:spPr>
        <p:txBody>
          <a:bodyPr>
            <a:normAutofit/>
          </a:bodyPr>
          <a:lstStyle>
            <a:lvl1pPr marL="0" indent="0" algn="l">
              <a:lnSpc>
                <a:spcPct val="150000"/>
              </a:lnSpc>
              <a:buNone/>
              <a:defRPr sz="1400" spc="50" baseline="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to end with a bang.</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pic>
        <p:nvPicPr>
          <p:cNvPr id="4" name="Graphic 3">
            <a:extLst>
              <a:ext uri="{FF2B5EF4-FFF2-40B4-BE49-F238E27FC236}">
                <a16:creationId xmlns:a16="http://schemas.microsoft.com/office/drawing/2014/main" id="{17A65B52-96FE-2529-8895-B0D365B705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294285" y="1490588"/>
            <a:ext cx="2049048" cy="3299765"/>
          </a:xfrm>
          <a:prstGeom prst="rect">
            <a:avLst/>
          </a:prstGeom>
        </p:spPr>
      </p:pic>
    </p:spTree>
    <p:extLst>
      <p:ext uri="{BB962C8B-B14F-4D97-AF65-F5344CB8AC3E}">
        <p14:creationId xmlns:p14="http://schemas.microsoft.com/office/powerpoint/2010/main" val="1291140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6" r:id="rId3"/>
    <p:sldLayoutId id="2147483678" r:id="rId4"/>
    <p:sldLayoutId id="2147483686" r:id="rId5"/>
    <p:sldLayoutId id="2147483652" r:id="rId6"/>
    <p:sldLayoutId id="2147483670" r:id="rId7"/>
    <p:sldLayoutId id="2147483664" r:id="rId8"/>
    <p:sldLayoutId id="2147483665" r:id="rId9"/>
    <p:sldLayoutId id="2147483689" r:id="rId10"/>
    <p:sldLayoutId id="2147483713" r:id="rId11"/>
    <p:sldLayoutId id="2147483650" r:id="rId12"/>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0.jpe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C77CE7-88E1-10F6-1243-67B6BA90C98C}"/>
              </a:ext>
            </a:extLst>
          </p:cNvPr>
          <p:cNvSpPr>
            <a:spLocks noGrp="1"/>
          </p:cNvSpPr>
          <p:nvPr>
            <p:ph type="ctrTitle"/>
          </p:nvPr>
        </p:nvSpPr>
        <p:spPr/>
        <p:txBody>
          <a:bodyPr/>
          <a:lstStyle/>
          <a:p>
            <a:r>
              <a:rPr lang="en-US" dirty="0"/>
              <a:t>Windows 365: From zero to cloud in one hour!</a:t>
            </a:r>
          </a:p>
        </p:txBody>
      </p:sp>
      <p:sp>
        <p:nvSpPr>
          <p:cNvPr id="5" name="Subtitle 4">
            <a:extLst>
              <a:ext uri="{FF2B5EF4-FFF2-40B4-BE49-F238E27FC236}">
                <a16:creationId xmlns:a16="http://schemas.microsoft.com/office/drawing/2014/main" id="{F9739941-9B67-DC02-8020-745DD1DBA487}"/>
              </a:ext>
            </a:extLst>
          </p:cNvPr>
          <p:cNvSpPr>
            <a:spLocks noGrp="1"/>
          </p:cNvSpPr>
          <p:nvPr>
            <p:ph type="subTitle" idx="1"/>
          </p:nvPr>
        </p:nvSpPr>
        <p:spPr/>
        <p:txBody>
          <a:bodyPr/>
          <a:lstStyle/>
          <a:p>
            <a:r>
              <a:rPr lang="en-US" dirty="0"/>
              <a:t>Jens Du Four</a:t>
            </a:r>
            <a:endParaRPr lang="en-NL" dirty="0"/>
          </a:p>
        </p:txBody>
      </p:sp>
    </p:spTree>
    <p:extLst>
      <p:ext uri="{BB962C8B-B14F-4D97-AF65-F5344CB8AC3E}">
        <p14:creationId xmlns:p14="http://schemas.microsoft.com/office/powerpoint/2010/main" val="3815601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46CF60-BCE7-18A0-C077-A4883AF2419B}"/>
              </a:ext>
            </a:extLst>
          </p:cNvPr>
          <p:cNvSpPr>
            <a:spLocks noGrp="1"/>
          </p:cNvSpPr>
          <p:nvPr>
            <p:ph type="title"/>
          </p:nvPr>
        </p:nvSpPr>
        <p:spPr/>
        <p:txBody>
          <a:bodyPr/>
          <a:lstStyle/>
          <a:p>
            <a:r>
              <a:rPr lang="en-US" dirty="0"/>
              <a:t>Create the azure network connection</a:t>
            </a:r>
            <a:endParaRPr lang="nl-BE" dirty="0"/>
          </a:p>
        </p:txBody>
      </p:sp>
      <p:pic>
        <p:nvPicPr>
          <p:cNvPr id="3" name="Picture 2">
            <a:extLst>
              <a:ext uri="{FF2B5EF4-FFF2-40B4-BE49-F238E27FC236}">
                <a16:creationId xmlns:a16="http://schemas.microsoft.com/office/drawing/2014/main" id="{6FCA6012-AB29-4230-52EB-A399379CEA99}"/>
              </a:ext>
            </a:extLst>
          </p:cNvPr>
          <p:cNvPicPr>
            <a:picLocks noChangeAspect="1"/>
          </p:cNvPicPr>
          <p:nvPr/>
        </p:nvPicPr>
        <p:blipFill>
          <a:blip r:embed="rId2"/>
          <a:stretch>
            <a:fillRect/>
          </a:stretch>
        </p:blipFill>
        <p:spPr>
          <a:xfrm>
            <a:off x="2174838" y="1464064"/>
            <a:ext cx="7842324" cy="5040000"/>
          </a:xfrm>
          <a:prstGeom prst="rect">
            <a:avLst/>
          </a:prstGeom>
        </p:spPr>
      </p:pic>
    </p:spTree>
    <p:extLst>
      <p:ext uri="{BB962C8B-B14F-4D97-AF65-F5344CB8AC3E}">
        <p14:creationId xmlns:p14="http://schemas.microsoft.com/office/powerpoint/2010/main" val="940590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48BA3-0D66-2040-8A9C-07F7ED2ED867}"/>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382D1553-904A-4025-560D-43BA08C81A98}"/>
              </a:ext>
            </a:extLst>
          </p:cNvPr>
          <p:cNvSpPr>
            <a:spLocks noGrp="1"/>
          </p:cNvSpPr>
          <p:nvPr>
            <p:ph type="title"/>
          </p:nvPr>
        </p:nvSpPr>
        <p:spPr/>
        <p:txBody>
          <a:bodyPr/>
          <a:lstStyle/>
          <a:p>
            <a:r>
              <a:rPr lang="en-US" dirty="0"/>
              <a:t>Create the azure network connection</a:t>
            </a:r>
            <a:endParaRPr lang="nl-BE" dirty="0"/>
          </a:p>
        </p:txBody>
      </p:sp>
      <p:pic>
        <p:nvPicPr>
          <p:cNvPr id="4" name="Picture 3">
            <a:extLst>
              <a:ext uri="{FF2B5EF4-FFF2-40B4-BE49-F238E27FC236}">
                <a16:creationId xmlns:a16="http://schemas.microsoft.com/office/drawing/2014/main" id="{9A46DE42-D545-6F5E-B2AB-691EEB2FA90C}"/>
              </a:ext>
            </a:extLst>
          </p:cNvPr>
          <p:cNvPicPr>
            <a:picLocks noChangeAspect="1"/>
          </p:cNvPicPr>
          <p:nvPr/>
        </p:nvPicPr>
        <p:blipFill>
          <a:blip r:embed="rId2"/>
          <a:stretch>
            <a:fillRect/>
          </a:stretch>
        </p:blipFill>
        <p:spPr>
          <a:xfrm>
            <a:off x="2174838" y="1452875"/>
            <a:ext cx="7842324" cy="5040000"/>
          </a:xfrm>
          <a:prstGeom prst="rect">
            <a:avLst/>
          </a:prstGeom>
        </p:spPr>
      </p:pic>
    </p:spTree>
    <p:extLst>
      <p:ext uri="{BB962C8B-B14F-4D97-AF65-F5344CB8AC3E}">
        <p14:creationId xmlns:p14="http://schemas.microsoft.com/office/powerpoint/2010/main" val="170457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F7CB4-A2B3-E442-1AB4-D4DDC345787D}"/>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098F403B-8348-C51F-4EA6-AD3442CF5D68}"/>
              </a:ext>
            </a:extLst>
          </p:cNvPr>
          <p:cNvSpPr>
            <a:spLocks noGrp="1"/>
          </p:cNvSpPr>
          <p:nvPr>
            <p:ph type="title"/>
          </p:nvPr>
        </p:nvSpPr>
        <p:spPr/>
        <p:txBody>
          <a:bodyPr/>
          <a:lstStyle/>
          <a:p>
            <a:r>
              <a:rPr lang="en-US" dirty="0"/>
              <a:t>Create the azure network connection</a:t>
            </a:r>
            <a:endParaRPr lang="nl-BE" dirty="0"/>
          </a:p>
        </p:txBody>
      </p:sp>
      <p:pic>
        <p:nvPicPr>
          <p:cNvPr id="4" name="Picture 3">
            <a:extLst>
              <a:ext uri="{FF2B5EF4-FFF2-40B4-BE49-F238E27FC236}">
                <a16:creationId xmlns:a16="http://schemas.microsoft.com/office/drawing/2014/main" id="{F42E5618-604B-5CF0-7A4A-44BB229AAB9A}"/>
              </a:ext>
            </a:extLst>
          </p:cNvPr>
          <p:cNvPicPr>
            <a:picLocks noChangeAspect="1"/>
          </p:cNvPicPr>
          <p:nvPr/>
        </p:nvPicPr>
        <p:blipFill>
          <a:blip r:embed="rId2"/>
          <a:stretch>
            <a:fillRect/>
          </a:stretch>
        </p:blipFill>
        <p:spPr>
          <a:xfrm>
            <a:off x="2174838" y="1452875"/>
            <a:ext cx="7842324" cy="5040000"/>
          </a:xfrm>
          <a:prstGeom prst="rect">
            <a:avLst/>
          </a:prstGeom>
        </p:spPr>
      </p:pic>
    </p:spTree>
    <p:extLst>
      <p:ext uri="{BB962C8B-B14F-4D97-AF65-F5344CB8AC3E}">
        <p14:creationId xmlns:p14="http://schemas.microsoft.com/office/powerpoint/2010/main" val="1239327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55B52-44FC-BA4F-B75C-E48BC56614BC}"/>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0FD5D553-D4C7-A3DF-98DB-B5AF0386D6F0}"/>
              </a:ext>
            </a:extLst>
          </p:cNvPr>
          <p:cNvSpPr>
            <a:spLocks noGrp="1"/>
          </p:cNvSpPr>
          <p:nvPr>
            <p:ph type="title"/>
          </p:nvPr>
        </p:nvSpPr>
        <p:spPr/>
        <p:txBody>
          <a:bodyPr/>
          <a:lstStyle/>
          <a:p>
            <a:r>
              <a:rPr lang="en-US" dirty="0"/>
              <a:t>Create the azure network connection</a:t>
            </a:r>
            <a:endParaRPr lang="nl-BE" dirty="0"/>
          </a:p>
        </p:txBody>
      </p:sp>
      <p:pic>
        <p:nvPicPr>
          <p:cNvPr id="3" name="Picture 2">
            <a:extLst>
              <a:ext uri="{FF2B5EF4-FFF2-40B4-BE49-F238E27FC236}">
                <a16:creationId xmlns:a16="http://schemas.microsoft.com/office/drawing/2014/main" id="{10EFD9E9-008F-5D0E-4EAB-FC32B5953545}"/>
              </a:ext>
            </a:extLst>
          </p:cNvPr>
          <p:cNvPicPr>
            <a:picLocks noChangeAspect="1"/>
          </p:cNvPicPr>
          <p:nvPr/>
        </p:nvPicPr>
        <p:blipFill>
          <a:blip r:embed="rId2"/>
          <a:stretch>
            <a:fillRect/>
          </a:stretch>
        </p:blipFill>
        <p:spPr>
          <a:xfrm>
            <a:off x="2174838" y="1452875"/>
            <a:ext cx="7842324" cy="5040000"/>
          </a:xfrm>
          <a:prstGeom prst="rect">
            <a:avLst/>
          </a:prstGeom>
        </p:spPr>
      </p:pic>
    </p:spTree>
    <p:extLst>
      <p:ext uri="{BB962C8B-B14F-4D97-AF65-F5344CB8AC3E}">
        <p14:creationId xmlns:p14="http://schemas.microsoft.com/office/powerpoint/2010/main" val="3037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E04F5-5F22-9047-7AD3-B4FACFB08587}"/>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DCE7B017-CD93-5D6B-FD55-13F57E5E688D}"/>
              </a:ext>
            </a:extLst>
          </p:cNvPr>
          <p:cNvSpPr>
            <a:spLocks noGrp="1"/>
          </p:cNvSpPr>
          <p:nvPr>
            <p:ph type="title"/>
          </p:nvPr>
        </p:nvSpPr>
        <p:spPr/>
        <p:txBody>
          <a:bodyPr/>
          <a:lstStyle/>
          <a:p>
            <a:r>
              <a:rPr lang="en-US" dirty="0"/>
              <a:t>Create the azure network connection</a:t>
            </a:r>
            <a:endParaRPr lang="nl-BE" dirty="0"/>
          </a:p>
        </p:txBody>
      </p:sp>
      <p:pic>
        <p:nvPicPr>
          <p:cNvPr id="4" name="Picture 3">
            <a:extLst>
              <a:ext uri="{FF2B5EF4-FFF2-40B4-BE49-F238E27FC236}">
                <a16:creationId xmlns:a16="http://schemas.microsoft.com/office/drawing/2014/main" id="{86E84680-9A1D-7A18-F15A-5CE8A7D4A4C3}"/>
              </a:ext>
            </a:extLst>
          </p:cNvPr>
          <p:cNvPicPr>
            <a:picLocks noChangeAspect="1"/>
          </p:cNvPicPr>
          <p:nvPr/>
        </p:nvPicPr>
        <p:blipFill>
          <a:blip r:embed="rId2"/>
          <a:stretch>
            <a:fillRect/>
          </a:stretch>
        </p:blipFill>
        <p:spPr>
          <a:xfrm>
            <a:off x="2174838" y="1452875"/>
            <a:ext cx="7842324" cy="5040000"/>
          </a:xfrm>
          <a:prstGeom prst="rect">
            <a:avLst/>
          </a:prstGeom>
        </p:spPr>
      </p:pic>
    </p:spTree>
    <p:extLst>
      <p:ext uri="{BB962C8B-B14F-4D97-AF65-F5344CB8AC3E}">
        <p14:creationId xmlns:p14="http://schemas.microsoft.com/office/powerpoint/2010/main" val="2683494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46CF60-BCE7-18A0-C077-A4883AF2419B}"/>
              </a:ext>
            </a:extLst>
          </p:cNvPr>
          <p:cNvSpPr>
            <a:spLocks noGrp="1"/>
          </p:cNvSpPr>
          <p:nvPr>
            <p:ph type="title"/>
          </p:nvPr>
        </p:nvSpPr>
        <p:spPr/>
        <p:txBody>
          <a:bodyPr/>
          <a:lstStyle/>
          <a:p>
            <a:r>
              <a:rPr lang="en-US" dirty="0"/>
              <a:t>Assign the windows 365 licenses</a:t>
            </a:r>
            <a:endParaRPr lang="nl-BE" dirty="0"/>
          </a:p>
        </p:txBody>
      </p:sp>
      <p:pic>
        <p:nvPicPr>
          <p:cNvPr id="3" name="Picture 2">
            <a:extLst>
              <a:ext uri="{FF2B5EF4-FFF2-40B4-BE49-F238E27FC236}">
                <a16:creationId xmlns:a16="http://schemas.microsoft.com/office/drawing/2014/main" id="{8017AB9B-D1D8-192B-1F29-6E48F4F86C89}"/>
              </a:ext>
            </a:extLst>
          </p:cNvPr>
          <p:cNvPicPr>
            <a:picLocks noChangeAspect="1"/>
          </p:cNvPicPr>
          <p:nvPr/>
        </p:nvPicPr>
        <p:blipFill>
          <a:blip r:embed="rId2"/>
          <a:stretch>
            <a:fillRect/>
          </a:stretch>
        </p:blipFill>
        <p:spPr>
          <a:xfrm>
            <a:off x="2174838" y="1452875"/>
            <a:ext cx="7842324" cy="5040000"/>
          </a:xfrm>
          <a:prstGeom prst="rect">
            <a:avLst/>
          </a:prstGeom>
        </p:spPr>
      </p:pic>
    </p:spTree>
    <p:extLst>
      <p:ext uri="{BB962C8B-B14F-4D97-AF65-F5344CB8AC3E}">
        <p14:creationId xmlns:p14="http://schemas.microsoft.com/office/powerpoint/2010/main" val="3981284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46CF60-BCE7-18A0-C077-A4883AF2419B}"/>
              </a:ext>
            </a:extLst>
          </p:cNvPr>
          <p:cNvSpPr>
            <a:spLocks noGrp="1"/>
          </p:cNvSpPr>
          <p:nvPr>
            <p:ph type="title"/>
          </p:nvPr>
        </p:nvSpPr>
        <p:spPr/>
        <p:txBody>
          <a:bodyPr/>
          <a:lstStyle/>
          <a:p>
            <a:r>
              <a:rPr lang="en-US" dirty="0"/>
              <a:t>Create the provisioning policy</a:t>
            </a:r>
            <a:endParaRPr lang="nl-BE" dirty="0"/>
          </a:p>
        </p:txBody>
      </p:sp>
      <p:pic>
        <p:nvPicPr>
          <p:cNvPr id="5" name="Picture 4">
            <a:extLst>
              <a:ext uri="{FF2B5EF4-FFF2-40B4-BE49-F238E27FC236}">
                <a16:creationId xmlns:a16="http://schemas.microsoft.com/office/drawing/2014/main" id="{FC51FB9E-FF1C-347C-6E85-6BB8F99F0118}"/>
              </a:ext>
            </a:extLst>
          </p:cNvPr>
          <p:cNvPicPr>
            <a:picLocks noChangeAspect="1"/>
          </p:cNvPicPr>
          <p:nvPr/>
        </p:nvPicPr>
        <p:blipFill>
          <a:blip r:embed="rId2"/>
          <a:stretch>
            <a:fillRect/>
          </a:stretch>
        </p:blipFill>
        <p:spPr>
          <a:xfrm>
            <a:off x="2174838" y="1464064"/>
            <a:ext cx="7842324" cy="5040000"/>
          </a:xfrm>
          <a:prstGeom prst="rect">
            <a:avLst/>
          </a:prstGeom>
        </p:spPr>
      </p:pic>
      <p:pic>
        <p:nvPicPr>
          <p:cNvPr id="9" name="Picture 8">
            <a:extLst>
              <a:ext uri="{FF2B5EF4-FFF2-40B4-BE49-F238E27FC236}">
                <a16:creationId xmlns:a16="http://schemas.microsoft.com/office/drawing/2014/main" id="{ACF5A116-24CE-9013-47FD-6A9CE4825937}"/>
              </a:ext>
            </a:extLst>
          </p:cNvPr>
          <p:cNvPicPr>
            <a:picLocks noChangeAspect="1"/>
          </p:cNvPicPr>
          <p:nvPr/>
        </p:nvPicPr>
        <p:blipFill>
          <a:blip r:embed="rId3"/>
          <a:stretch>
            <a:fillRect/>
          </a:stretch>
        </p:blipFill>
        <p:spPr>
          <a:xfrm>
            <a:off x="2174838" y="1464064"/>
            <a:ext cx="7842324" cy="5040000"/>
          </a:xfrm>
          <a:prstGeom prst="rect">
            <a:avLst/>
          </a:prstGeom>
        </p:spPr>
      </p:pic>
    </p:spTree>
    <p:extLst>
      <p:ext uri="{BB962C8B-B14F-4D97-AF65-F5344CB8AC3E}">
        <p14:creationId xmlns:p14="http://schemas.microsoft.com/office/powerpoint/2010/main" val="387545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1571-1A73-DB9F-C2D0-16D6DBF40EB0}"/>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14057802-D94F-2845-CC8F-441F665BF6C9}"/>
              </a:ext>
            </a:extLst>
          </p:cNvPr>
          <p:cNvSpPr>
            <a:spLocks noGrp="1"/>
          </p:cNvSpPr>
          <p:nvPr>
            <p:ph type="title"/>
          </p:nvPr>
        </p:nvSpPr>
        <p:spPr/>
        <p:txBody>
          <a:bodyPr/>
          <a:lstStyle/>
          <a:p>
            <a:r>
              <a:rPr lang="en-US" dirty="0"/>
              <a:t>Create the provisioning policy</a:t>
            </a:r>
            <a:endParaRPr lang="nl-BE" dirty="0"/>
          </a:p>
        </p:txBody>
      </p:sp>
      <p:pic>
        <p:nvPicPr>
          <p:cNvPr id="3" name="Picture 2">
            <a:extLst>
              <a:ext uri="{FF2B5EF4-FFF2-40B4-BE49-F238E27FC236}">
                <a16:creationId xmlns:a16="http://schemas.microsoft.com/office/drawing/2014/main" id="{BAE1E3D6-B209-9402-73E2-BB3CCB2687FE}"/>
              </a:ext>
            </a:extLst>
          </p:cNvPr>
          <p:cNvPicPr>
            <a:picLocks noChangeAspect="1"/>
          </p:cNvPicPr>
          <p:nvPr/>
        </p:nvPicPr>
        <p:blipFill>
          <a:blip r:embed="rId2"/>
          <a:stretch>
            <a:fillRect/>
          </a:stretch>
        </p:blipFill>
        <p:spPr>
          <a:xfrm>
            <a:off x="2174838" y="1403797"/>
            <a:ext cx="7842324" cy="5040000"/>
          </a:xfrm>
          <a:prstGeom prst="rect">
            <a:avLst/>
          </a:prstGeom>
        </p:spPr>
      </p:pic>
    </p:spTree>
    <p:extLst>
      <p:ext uri="{BB962C8B-B14F-4D97-AF65-F5344CB8AC3E}">
        <p14:creationId xmlns:p14="http://schemas.microsoft.com/office/powerpoint/2010/main" val="2062160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3D7AB-4EC7-C371-1621-E1192DB309B4}"/>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143D64F0-AC70-70F3-6FDD-B9DDA7D63B5A}"/>
              </a:ext>
            </a:extLst>
          </p:cNvPr>
          <p:cNvSpPr>
            <a:spLocks noGrp="1"/>
          </p:cNvSpPr>
          <p:nvPr>
            <p:ph type="title"/>
          </p:nvPr>
        </p:nvSpPr>
        <p:spPr/>
        <p:txBody>
          <a:bodyPr/>
          <a:lstStyle/>
          <a:p>
            <a:r>
              <a:rPr lang="en-US" dirty="0"/>
              <a:t>Create the provisioning policy</a:t>
            </a:r>
            <a:endParaRPr lang="nl-BE" dirty="0"/>
          </a:p>
        </p:txBody>
      </p:sp>
      <p:pic>
        <p:nvPicPr>
          <p:cNvPr id="4" name="Picture 3">
            <a:extLst>
              <a:ext uri="{FF2B5EF4-FFF2-40B4-BE49-F238E27FC236}">
                <a16:creationId xmlns:a16="http://schemas.microsoft.com/office/drawing/2014/main" id="{2B74C2EB-F0E3-2011-5255-06130F7A0610}"/>
              </a:ext>
            </a:extLst>
          </p:cNvPr>
          <p:cNvPicPr>
            <a:picLocks noChangeAspect="1"/>
          </p:cNvPicPr>
          <p:nvPr/>
        </p:nvPicPr>
        <p:blipFill>
          <a:blip r:embed="rId2"/>
          <a:stretch>
            <a:fillRect/>
          </a:stretch>
        </p:blipFill>
        <p:spPr>
          <a:xfrm>
            <a:off x="2174838" y="1452875"/>
            <a:ext cx="7842324" cy="5040000"/>
          </a:xfrm>
          <a:prstGeom prst="rect">
            <a:avLst/>
          </a:prstGeom>
        </p:spPr>
      </p:pic>
    </p:spTree>
    <p:extLst>
      <p:ext uri="{BB962C8B-B14F-4D97-AF65-F5344CB8AC3E}">
        <p14:creationId xmlns:p14="http://schemas.microsoft.com/office/powerpoint/2010/main" val="199237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46CF60-BCE7-18A0-C077-A4883AF2419B}"/>
              </a:ext>
            </a:extLst>
          </p:cNvPr>
          <p:cNvSpPr>
            <a:spLocks noGrp="1"/>
          </p:cNvSpPr>
          <p:nvPr>
            <p:ph type="title"/>
          </p:nvPr>
        </p:nvSpPr>
        <p:spPr/>
        <p:txBody>
          <a:bodyPr/>
          <a:lstStyle/>
          <a:p>
            <a:r>
              <a:rPr lang="en-US" dirty="0"/>
              <a:t>Optional steps</a:t>
            </a:r>
            <a:endParaRPr lang="nl-BE" dirty="0"/>
          </a:p>
        </p:txBody>
      </p:sp>
      <p:pic>
        <p:nvPicPr>
          <p:cNvPr id="3" name="Picture 2">
            <a:extLst>
              <a:ext uri="{FF2B5EF4-FFF2-40B4-BE49-F238E27FC236}">
                <a16:creationId xmlns:a16="http://schemas.microsoft.com/office/drawing/2014/main" id="{C7A4D42D-E9B5-38AE-7D8B-B9CD4BBD423B}"/>
              </a:ext>
            </a:extLst>
          </p:cNvPr>
          <p:cNvPicPr>
            <a:picLocks noChangeAspect="1"/>
          </p:cNvPicPr>
          <p:nvPr/>
        </p:nvPicPr>
        <p:blipFill>
          <a:blip r:embed="rId2"/>
          <a:stretch>
            <a:fillRect/>
          </a:stretch>
        </p:blipFill>
        <p:spPr>
          <a:xfrm>
            <a:off x="2174838" y="1452875"/>
            <a:ext cx="7842324" cy="5040000"/>
          </a:xfrm>
          <a:prstGeom prst="rect">
            <a:avLst/>
          </a:prstGeom>
        </p:spPr>
      </p:pic>
    </p:spTree>
    <p:extLst>
      <p:ext uri="{BB962C8B-B14F-4D97-AF65-F5344CB8AC3E}">
        <p14:creationId xmlns:p14="http://schemas.microsoft.com/office/powerpoint/2010/main" val="3844736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A5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CEDB8-2A7E-03EA-73FB-17DBE69A9E2A}"/>
              </a:ext>
            </a:extLst>
          </p:cNvPr>
          <p:cNvSpPr>
            <a:spLocks noGrp="1"/>
          </p:cNvSpPr>
          <p:nvPr>
            <p:ph type="title"/>
          </p:nvPr>
        </p:nvSpPr>
        <p:spPr/>
        <p:txBody>
          <a:bodyPr/>
          <a:lstStyle/>
          <a:p>
            <a:r>
              <a:rPr lang="en-US">
                <a:solidFill>
                  <a:schemeClr val="tx1"/>
                </a:solidFill>
              </a:rPr>
              <a:t>Agenda</a:t>
            </a:r>
            <a:endParaRPr lang="nl-BE" dirty="0">
              <a:solidFill>
                <a:schemeClr val="tx1"/>
              </a:solidFill>
            </a:endParaRPr>
          </a:p>
        </p:txBody>
      </p:sp>
      <p:sp>
        <p:nvSpPr>
          <p:cNvPr id="5" name="Content Placeholder 4">
            <a:extLst>
              <a:ext uri="{FF2B5EF4-FFF2-40B4-BE49-F238E27FC236}">
                <a16:creationId xmlns:a16="http://schemas.microsoft.com/office/drawing/2014/main" id="{2B9EEFAF-D82C-6F76-2ADF-65F23CCB51D8}"/>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dirty="0">
                <a:solidFill>
                  <a:schemeClr val="tx1"/>
                </a:solidFill>
              </a:rPr>
              <a:t>Who am I?</a:t>
            </a:r>
          </a:p>
          <a:p>
            <a:pPr marL="285750" indent="-285750">
              <a:buFont typeface="Arial" panose="020B0604020202020204" pitchFamily="34" charset="0"/>
              <a:buChar char="•"/>
            </a:pPr>
            <a:r>
              <a:rPr lang="en-US" dirty="0">
                <a:solidFill>
                  <a:schemeClr val="tx1"/>
                </a:solidFill>
              </a:rPr>
              <a:t>What is Windows 365? </a:t>
            </a:r>
          </a:p>
          <a:p>
            <a:pPr marL="285750" indent="-285750">
              <a:buFont typeface="Arial" panose="020B0604020202020204" pitchFamily="34" charset="0"/>
              <a:buChar char="•"/>
            </a:pPr>
            <a:r>
              <a:rPr lang="en-US" dirty="0">
                <a:solidFill>
                  <a:schemeClr val="tx1"/>
                </a:solidFill>
              </a:rPr>
              <a:t>Multiple license types?</a:t>
            </a:r>
          </a:p>
          <a:p>
            <a:pPr marL="285750" indent="-285750">
              <a:buFont typeface="Arial" panose="020B0604020202020204" pitchFamily="34" charset="0"/>
              <a:buChar char="•"/>
            </a:pPr>
            <a:r>
              <a:rPr lang="nl-BE" dirty="0">
                <a:solidFill>
                  <a:schemeClr val="tx1"/>
                </a:solidFill>
              </a:rPr>
              <a:t>The (easy) setup!</a:t>
            </a:r>
          </a:p>
          <a:p>
            <a:pPr marL="285750" indent="-285750">
              <a:buFont typeface="Arial" panose="020B0604020202020204" pitchFamily="34" charset="0"/>
              <a:buChar char="•"/>
            </a:pPr>
            <a:r>
              <a:rPr lang="nl-BE" dirty="0">
                <a:solidFill>
                  <a:schemeClr val="tx1"/>
                </a:solidFill>
              </a:rPr>
              <a:t>What’s next?</a:t>
            </a:r>
          </a:p>
          <a:p>
            <a:pPr marL="285750" indent="-285750">
              <a:buFont typeface="Arial" panose="020B0604020202020204" pitchFamily="34" charset="0"/>
              <a:buChar char="•"/>
            </a:pPr>
            <a:r>
              <a:rPr lang="nl-BE" dirty="0">
                <a:solidFill>
                  <a:schemeClr val="tx1"/>
                </a:solidFill>
              </a:rPr>
              <a:t>Q&amp;A</a:t>
            </a:r>
          </a:p>
        </p:txBody>
      </p:sp>
    </p:spTree>
    <p:extLst>
      <p:ext uri="{BB962C8B-B14F-4D97-AF65-F5344CB8AC3E}">
        <p14:creationId xmlns:p14="http://schemas.microsoft.com/office/powerpoint/2010/main" val="2568885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A500"/>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AB58371-82F4-9BB7-458A-EBC16DBF31F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81326" y="3240120"/>
            <a:ext cx="3364271" cy="1912347"/>
          </a:xfrm>
          <a:prstGeom prst="rect">
            <a:avLst/>
          </a:prstGeom>
          <a:effectLst>
            <a:outerShdw blurRad="50800" dist="38100" dir="8100000" algn="tr" rotWithShape="0">
              <a:prstClr val="black">
                <a:alpha val="40000"/>
              </a:prstClr>
            </a:outerShdw>
          </a:effectLst>
        </p:spPr>
      </p:pic>
      <p:sp>
        <p:nvSpPr>
          <p:cNvPr id="8" name="TextBox 7">
            <a:extLst>
              <a:ext uri="{FF2B5EF4-FFF2-40B4-BE49-F238E27FC236}">
                <a16:creationId xmlns:a16="http://schemas.microsoft.com/office/drawing/2014/main" id="{827763F7-B7B1-FB8D-9D25-D4481F946E7A}"/>
              </a:ext>
            </a:extLst>
          </p:cNvPr>
          <p:cNvSpPr txBox="1"/>
          <p:nvPr/>
        </p:nvSpPr>
        <p:spPr>
          <a:xfrm>
            <a:off x="448618" y="5264349"/>
            <a:ext cx="3426396" cy="600164"/>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Windows 365 Frontline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Windows 365 Frontline provides frontline, shift and part-time employees a Cloud PC. </a:t>
            </a:r>
          </a:p>
        </p:txBody>
      </p:sp>
      <p:sp>
        <p:nvSpPr>
          <p:cNvPr id="9" name="TextBox 8">
            <a:extLst>
              <a:ext uri="{FF2B5EF4-FFF2-40B4-BE49-F238E27FC236}">
                <a16:creationId xmlns:a16="http://schemas.microsoft.com/office/drawing/2014/main" id="{9FA164AA-8CEC-D2C7-97E4-82BA412453F9}"/>
              </a:ext>
            </a:extLst>
          </p:cNvPr>
          <p:cNvSpPr txBox="1"/>
          <p:nvPr/>
        </p:nvSpPr>
        <p:spPr>
          <a:xfrm>
            <a:off x="4477340" y="5282759"/>
            <a:ext cx="3331797" cy="600164"/>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Windows 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Our new Unified Client for Windows 365, AVD and RDS across all platform.</a:t>
            </a:r>
          </a:p>
        </p:txBody>
      </p:sp>
      <p:sp>
        <p:nvSpPr>
          <p:cNvPr id="26" name="TextBox 25">
            <a:extLst>
              <a:ext uri="{FF2B5EF4-FFF2-40B4-BE49-F238E27FC236}">
                <a16:creationId xmlns:a16="http://schemas.microsoft.com/office/drawing/2014/main" id="{C8C0EA40-136A-8C5C-62C9-2DD6B6C477B1}"/>
              </a:ext>
            </a:extLst>
          </p:cNvPr>
          <p:cNvSpPr txBox="1"/>
          <p:nvPr/>
        </p:nvSpPr>
        <p:spPr>
          <a:xfrm>
            <a:off x="2260111" y="2451405"/>
            <a:ext cx="3623398" cy="600164"/>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Windows 365 Boot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Boot directly to your Cloud PCs from the initial Windows login screen.</a:t>
            </a:r>
          </a:p>
        </p:txBody>
      </p:sp>
      <p:pic>
        <p:nvPicPr>
          <p:cNvPr id="20" name="Picture 19">
            <a:extLst>
              <a:ext uri="{FF2B5EF4-FFF2-40B4-BE49-F238E27FC236}">
                <a16:creationId xmlns:a16="http://schemas.microsoft.com/office/drawing/2014/main" id="{4C33F87A-9A15-57BB-B45F-A7E70E2CC6D7}"/>
              </a:ext>
            </a:extLst>
          </p:cNvPr>
          <p:cNvPicPr>
            <a:picLocks noChangeAspect="1"/>
          </p:cNvPicPr>
          <p:nvPr/>
        </p:nvPicPr>
        <p:blipFill>
          <a:blip r:embed="rId4"/>
          <a:stretch>
            <a:fillRect/>
          </a:stretch>
        </p:blipFill>
        <p:spPr>
          <a:xfrm>
            <a:off x="2352195" y="413566"/>
            <a:ext cx="3474267" cy="1947708"/>
          </a:xfrm>
          <a:prstGeom prst="rect">
            <a:avLst/>
          </a:prstGeom>
          <a:effectLst>
            <a:outerShdw blurRad="50800" dist="38100" dir="8100000" algn="tr" rotWithShape="0">
              <a:prstClr val="black">
                <a:alpha val="40000"/>
              </a:prstClr>
            </a:outerShdw>
          </a:effectLst>
        </p:spPr>
      </p:pic>
      <p:pic>
        <p:nvPicPr>
          <p:cNvPr id="21" name="Picture 20">
            <a:extLst>
              <a:ext uri="{FF2B5EF4-FFF2-40B4-BE49-F238E27FC236}">
                <a16:creationId xmlns:a16="http://schemas.microsoft.com/office/drawing/2014/main" id="{EB1C5C35-0196-355E-C842-5D694BB8E872}"/>
              </a:ext>
            </a:extLst>
          </p:cNvPr>
          <p:cNvPicPr>
            <a:picLocks noChangeAspect="1"/>
          </p:cNvPicPr>
          <p:nvPr/>
        </p:nvPicPr>
        <p:blipFill rotWithShape="1">
          <a:blip r:embed="rId5">
            <a:extLst>
              <a:ext uri="{28A0092B-C50C-407E-A947-70E740481C1C}">
                <a14:useLocalDpi xmlns:a14="http://schemas.microsoft.com/office/drawing/2010/main"/>
              </a:ext>
            </a:extLst>
          </a:blip>
          <a:srcRect l="1256" t="1072" r="687" b="485"/>
          <a:stretch/>
        </p:blipFill>
        <p:spPr>
          <a:xfrm>
            <a:off x="6392369" y="425920"/>
            <a:ext cx="3462056" cy="1916888"/>
          </a:xfrm>
          <a:prstGeom prst="rect">
            <a:avLst/>
          </a:prstGeom>
          <a:effectLst>
            <a:outerShdw blurRad="50800" dist="38100" dir="8100000" algn="tr" rotWithShape="0">
              <a:prstClr val="black">
                <a:alpha val="40000"/>
              </a:prstClr>
            </a:outerShdw>
          </a:effectLst>
        </p:spPr>
      </p:pic>
      <p:sp>
        <p:nvSpPr>
          <p:cNvPr id="22" name="TextBox 21">
            <a:extLst>
              <a:ext uri="{FF2B5EF4-FFF2-40B4-BE49-F238E27FC236}">
                <a16:creationId xmlns:a16="http://schemas.microsoft.com/office/drawing/2014/main" id="{2EEA2E77-836B-4740-D9A6-22A12E20CE9D}"/>
              </a:ext>
            </a:extLst>
          </p:cNvPr>
          <p:cNvSpPr txBox="1"/>
          <p:nvPr/>
        </p:nvSpPr>
        <p:spPr>
          <a:xfrm>
            <a:off x="6508008" y="2413917"/>
            <a:ext cx="3331797" cy="600164"/>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Windows 365 Switch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Switch between your local and Cloud PC from Windows 11 Taskview.</a:t>
            </a:r>
          </a:p>
        </p:txBody>
      </p:sp>
      <p:pic>
        <p:nvPicPr>
          <p:cNvPr id="23" name="Picture Placeholder 5">
            <a:extLst>
              <a:ext uri="{FF2B5EF4-FFF2-40B4-BE49-F238E27FC236}">
                <a16:creationId xmlns:a16="http://schemas.microsoft.com/office/drawing/2014/main" id="{2410B2E1-A9DA-66E5-0090-9795470DB5EE}"/>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4604742" y="3188480"/>
            <a:ext cx="2982516" cy="1987316"/>
          </a:xfrm>
          <a:prstGeom prst="roundRect">
            <a:avLst>
              <a:gd name="adj" fmla="val 949"/>
            </a:avLst>
          </a:prstGeom>
          <a:noFill/>
          <a:effectLst>
            <a:outerShdw blurRad="50800" dist="38100" dir="8100000" algn="tr" rotWithShape="0">
              <a:prstClr val="black">
                <a:alpha val="40000"/>
              </a:prstClr>
            </a:outerShdw>
          </a:effectLst>
        </p:spPr>
      </p:pic>
      <p:pic>
        <p:nvPicPr>
          <p:cNvPr id="1026" name="Picture 2">
            <a:extLst>
              <a:ext uri="{FF2B5EF4-FFF2-40B4-BE49-F238E27FC236}">
                <a16:creationId xmlns:a16="http://schemas.microsoft.com/office/drawing/2014/main" id="{D1511B50-748B-2A84-90BC-8E358F1C50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91517" y="3187452"/>
            <a:ext cx="2982516" cy="198834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1AA75E-9455-9A74-3BF0-2B8466E90EF0}"/>
              </a:ext>
            </a:extLst>
          </p:cNvPr>
          <p:cNvSpPr txBox="1"/>
          <p:nvPr/>
        </p:nvSpPr>
        <p:spPr>
          <a:xfrm>
            <a:off x="8435437" y="5264349"/>
            <a:ext cx="3153833" cy="80021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Enhanced Android experience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Plug-and-play Windows 365 experience to the Cloud with an external display with ThinkPhone.</a:t>
            </a:r>
          </a:p>
        </p:txBody>
      </p:sp>
      <p:pic>
        <p:nvPicPr>
          <p:cNvPr id="19" name="Picture 2" descr="Motorola ThinkPhone specs - PhoneArena">
            <a:extLst>
              <a:ext uri="{FF2B5EF4-FFF2-40B4-BE49-F238E27FC236}">
                <a16:creationId xmlns:a16="http://schemas.microsoft.com/office/drawing/2014/main" id="{0BA0F685-72C4-9812-B983-6AC3A0A73B2B}"/>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10910931" y="3133561"/>
            <a:ext cx="777923" cy="1667039"/>
          </a:xfrm>
          <a:prstGeom prst="roundRect">
            <a:avLst>
              <a:gd name="adj" fmla="val 10339"/>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75F7C222-D951-BBA3-CD4C-7B157DC887A8}"/>
              </a:ext>
            </a:extLst>
          </p:cNvPr>
          <p:cNvPicPr>
            <a:picLocks noChangeAspect="1"/>
          </p:cNvPicPr>
          <p:nvPr/>
        </p:nvPicPr>
        <p:blipFill>
          <a:blip r:embed="rId9"/>
          <a:srcRect/>
          <a:stretch/>
        </p:blipFill>
        <p:spPr>
          <a:xfrm>
            <a:off x="10943741" y="3175077"/>
            <a:ext cx="717568" cy="1589806"/>
          </a:xfrm>
          <a:prstGeom prst="roundRect">
            <a:avLst>
              <a:gd name="adj" fmla="val 8362"/>
            </a:avLst>
          </a:prstGeom>
        </p:spPr>
      </p:pic>
      <p:pic>
        <p:nvPicPr>
          <p:cNvPr id="27" name="Picture 26">
            <a:extLst>
              <a:ext uri="{FF2B5EF4-FFF2-40B4-BE49-F238E27FC236}">
                <a16:creationId xmlns:a16="http://schemas.microsoft.com/office/drawing/2014/main" id="{A55E49EB-F5E3-3966-1B6C-EECE8E05BA5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1256002" y="4797729"/>
            <a:ext cx="149233" cy="344548"/>
          </a:xfrm>
          <a:prstGeom prst="rect">
            <a:avLst/>
          </a:prstGeom>
        </p:spPr>
      </p:pic>
      <p:pic>
        <p:nvPicPr>
          <p:cNvPr id="4" name="Picture 4">
            <a:extLst>
              <a:ext uri="{FF2B5EF4-FFF2-40B4-BE49-F238E27FC236}">
                <a16:creationId xmlns:a16="http://schemas.microsoft.com/office/drawing/2014/main" id="{EB5F739E-DAFF-4850-73D1-73D992806BE9}"/>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40532" y="3399090"/>
            <a:ext cx="2710935" cy="151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3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473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F1C7-E484-5123-7935-0227C84B6F69}"/>
              </a:ext>
            </a:extLst>
          </p:cNvPr>
          <p:cNvSpPr>
            <a:spLocks noGrp="1"/>
          </p:cNvSpPr>
          <p:nvPr>
            <p:ph type="ctrTitle"/>
          </p:nvPr>
        </p:nvSpPr>
        <p:spPr/>
        <p:txBody>
          <a:bodyPr/>
          <a:lstStyle/>
          <a:p>
            <a:r>
              <a:rPr lang="en-US" dirty="0"/>
              <a:t>Thank you!</a:t>
            </a:r>
            <a:endParaRPr lang="nl-BE" dirty="0"/>
          </a:p>
        </p:txBody>
      </p:sp>
      <p:sp>
        <p:nvSpPr>
          <p:cNvPr id="3" name="Subtitle 2">
            <a:extLst>
              <a:ext uri="{FF2B5EF4-FFF2-40B4-BE49-F238E27FC236}">
                <a16:creationId xmlns:a16="http://schemas.microsoft.com/office/drawing/2014/main" id="{15794CBF-CD05-1519-1CB1-8719FFEDE096}"/>
              </a:ext>
            </a:extLst>
          </p:cNvPr>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1191959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CF2805-1CA3-0F04-2A7C-5AD30B57C504}"/>
              </a:ext>
            </a:extLst>
          </p:cNvPr>
          <p:cNvSpPr>
            <a:spLocks noGrp="1"/>
          </p:cNvSpPr>
          <p:nvPr>
            <p:ph type="title"/>
          </p:nvPr>
        </p:nvSpPr>
        <p:spPr/>
        <p:txBody>
          <a:bodyPr/>
          <a:lstStyle/>
          <a:p>
            <a:pPr algn="l"/>
            <a:r>
              <a:rPr lang="en-US" dirty="0"/>
              <a:t>Who am </a:t>
            </a:r>
            <a:r>
              <a:rPr lang="en-US" dirty="0" err="1"/>
              <a:t>i</a:t>
            </a:r>
            <a:r>
              <a:rPr lang="en-US" dirty="0"/>
              <a:t>? </a:t>
            </a:r>
            <a:endParaRPr lang="nl-BE" dirty="0"/>
          </a:p>
        </p:txBody>
      </p:sp>
      <p:sp>
        <p:nvSpPr>
          <p:cNvPr id="5" name="Chart Placeholder 4">
            <a:extLst>
              <a:ext uri="{FF2B5EF4-FFF2-40B4-BE49-F238E27FC236}">
                <a16:creationId xmlns:a16="http://schemas.microsoft.com/office/drawing/2014/main" id="{FC7C1B6C-8816-83AB-9398-9FFCBDBF3271}"/>
              </a:ext>
            </a:extLst>
          </p:cNvPr>
          <p:cNvSpPr>
            <a:spLocks noGrp="1"/>
          </p:cNvSpPr>
          <p:nvPr>
            <p:ph type="chart" sz="quarter" idx="13"/>
          </p:nvPr>
        </p:nvSpPr>
        <p:spPr/>
        <p:txBody>
          <a:bodyPr>
            <a:normAutofit lnSpcReduction="10000"/>
          </a:bodyPr>
          <a:lstStyle/>
          <a:p>
            <a:r>
              <a:rPr lang="en-US" dirty="0"/>
              <a:t>Jens Du Four</a:t>
            </a:r>
          </a:p>
          <a:p>
            <a:pPr lvl="1"/>
            <a:r>
              <a:rPr lang="en-US" dirty="0"/>
              <a:t>LinkedIn.com/in/</a:t>
            </a:r>
            <a:r>
              <a:rPr lang="en-US" dirty="0" err="1"/>
              <a:t>jensdufour</a:t>
            </a:r>
            <a:r>
              <a:rPr lang="en-US" dirty="0"/>
              <a:t>/ – jensdufour.be</a:t>
            </a:r>
          </a:p>
          <a:p>
            <a:r>
              <a:rPr lang="en-US" dirty="0"/>
              <a:t>CETS @ Microsoft </a:t>
            </a:r>
            <a:r>
              <a:rPr lang="en-US" dirty="0" err="1"/>
              <a:t>BeLux</a:t>
            </a:r>
            <a:endParaRPr lang="en-US" dirty="0"/>
          </a:p>
          <a:p>
            <a:r>
              <a:rPr lang="nl-BE" dirty="0"/>
              <a:t>Bourgandier (I like all things good about life)</a:t>
            </a:r>
          </a:p>
          <a:p>
            <a:r>
              <a:rPr lang="nl-BE" dirty="0"/>
              <a:t>Travelling</a:t>
            </a:r>
          </a:p>
          <a:p>
            <a:r>
              <a:rPr lang="nl-BE" dirty="0"/>
              <a:t>Hiking/Diving/...</a:t>
            </a:r>
          </a:p>
          <a:p>
            <a:endParaRPr lang="nl-BE" dirty="0"/>
          </a:p>
          <a:p>
            <a:pPr marL="0" indent="0">
              <a:buNone/>
            </a:pPr>
            <a:r>
              <a:rPr lang="nl-BE" dirty="0"/>
              <a:t>Talk to me!</a:t>
            </a:r>
          </a:p>
        </p:txBody>
      </p:sp>
      <p:pic>
        <p:nvPicPr>
          <p:cNvPr id="7" name="Picture 6" descr="A person in a white shirt&#10;&#10;Description automatically generated">
            <a:extLst>
              <a:ext uri="{FF2B5EF4-FFF2-40B4-BE49-F238E27FC236}">
                <a16:creationId xmlns:a16="http://schemas.microsoft.com/office/drawing/2014/main" id="{DEF715C6-3AA4-52AF-D786-FE7A5A4285C9}"/>
              </a:ext>
            </a:extLst>
          </p:cNvPr>
          <p:cNvPicPr>
            <a:picLocks noChangeAspect="1"/>
          </p:cNvPicPr>
          <p:nvPr/>
        </p:nvPicPr>
        <p:blipFill>
          <a:blip r:embed="rId2"/>
          <a:stretch>
            <a:fillRect/>
          </a:stretch>
        </p:blipFill>
        <p:spPr>
          <a:xfrm>
            <a:off x="8632622" y="1989000"/>
            <a:ext cx="2880000" cy="288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6447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A674062E-8828-48AA-BB1F-7A0684C50452}"/>
              </a:ext>
            </a:extLst>
          </p:cNvPr>
          <p:cNvSpPr>
            <a:spLocks noGrp="1"/>
          </p:cNvSpPr>
          <p:nvPr>
            <p:ph type="chart" sz="quarter" idx="13"/>
          </p:nvPr>
        </p:nvSpPr>
        <p:spPr>
          <a:xfrm>
            <a:off x="838200" y="815065"/>
            <a:ext cx="10515600" cy="5227870"/>
          </a:xfrm>
        </p:spPr>
        <p:txBody>
          <a:bodyPr>
            <a:normAutofit/>
          </a:bodyPr>
          <a:lstStyle/>
          <a:p>
            <a:pPr marL="0" indent="0" algn="ctr">
              <a:buNone/>
            </a:pPr>
            <a:endParaRPr lang="en-US" sz="3600" dirty="0"/>
          </a:p>
          <a:p>
            <a:pPr marL="0" indent="0" algn="ctr">
              <a:buNone/>
            </a:pPr>
            <a:r>
              <a:rPr lang="en-US" sz="3600" dirty="0"/>
              <a:t>Microsoft transformed the </a:t>
            </a:r>
            <a:r>
              <a:rPr lang="en-US" sz="3600" b="1" dirty="0"/>
              <a:t>Office</a:t>
            </a:r>
            <a:r>
              <a:rPr lang="en-US" sz="3600" dirty="0"/>
              <a:t> experience with </a:t>
            </a:r>
            <a:r>
              <a:rPr lang="en-US" sz="3600" b="1" dirty="0"/>
              <a:t>Office 365</a:t>
            </a:r>
            <a:r>
              <a:rPr lang="en-US" sz="3600" dirty="0"/>
              <a:t>. </a:t>
            </a:r>
            <a:br>
              <a:rPr lang="en-US" sz="3600" dirty="0"/>
            </a:br>
            <a:br>
              <a:rPr lang="en-US" sz="3600" dirty="0"/>
            </a:br>
            <a:r>
              <a:rPr lang="en-US" sz="3600" dirty="0"/>
              <a:t>Microsoft transformed the Windows </a:t>
            </a:r>
            <a:r>
              <a:rPr lang="en-US" sz="3600" b="1" dirty="0"/>
              <a:t>Server</a:t>
            </a:r>
            <a:r>
              <a:rPr lang="en-US" sz="3600" dirty="0"/>
              <a:t> experience with </a:t>
            </a:r>
            <a:r>
              <a:rPr lang="en-US" sz="3600" b="1" dirty="0"/>
              <a:t>Azure</a:t>
            </a:r>
            <a:r>
              <a:rPr lang="en-US" sz="3600" dirty="0"/>
              <a:t>.  </a:t>
            </a:r>
            <a:br>
              <a:rPr lang="en-US" sz="3600" dirty="0"/>
            </a:br>
            <a:br>
              <a:rPr lang="en-US" sz="3600" dirty="0"/>
            </a:br>
            <a:r>
              <a:rPr lang="en-US" sz="3600" dirty="0"/>
              <a:t>We want to </a:t>
            </a:r>
            <a:r>
              <a:rPr lang="en-US" sz="3600" b="1" dirty="0"/>
              <a:t>transform</a:t>
            </a:r>
            <a:r>
              <a:rPr lang="en-US" sz="3600" dirty="0"/>
              <a:t> the </a:t>
            </a:r>
            <a:r>
              <a:rPr lang="en-US" sz="3600" b="1" dirty="0"/>
              <a:t>Windows</a:t>
            </a:r>
            <a:r>
              <a:rPr lang="en-US" sz="3600" dirty="0"/>
              <a:t> experience with </a:t>
            </a:r>
            <a:r>
              <a:rPr lang="en-US" sz="3600" b="1" dirty="0"/>
              <a:t>Cloud PC</a:t>
            </a:r>
            <a:r>
              <a:rPr lang="en-US" sz="3600" dirty="0"/>
              <a:t>. </a:t>
            </a:r>
            <a:endParaRPr lang="nl-BE" sz="3600" dirty="0"/>
          </a:p>
        </p:txBody>
      </p:sp>
    </p:spTree>
    <p:extLst>
      <p:ext uri="{BB962C8B-B14F-4D97-AF65-F5344CB8AC3E}">
        <p14:creationId xmlns:p14="http://schemas.microsoft.com/office/powerpoint/2010/main" val="293397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A5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E1B38C-6041-F768-4E5C-1F71FBE78552}"/>
              </a:ext>
            </a:extLst>
          </p:cNvPr>
          <p:cNvGrpSpPr/>
          <p:nvPr/>
        </p:nvGrpSpPr>
        <p:grpSpPr>
          <a:xfrm>
            <a:off x="449336" y="1108991"/>
            <a:ext cx="11293331" cy="4640019"/>
            <a:chOff x="449336" y="1108991"/>
            <a:chExt cx="11293331" cy="4640019"/>
          </a:xfrm>
        </p:grpSpPr>
        <p:sp>
          <p:nvSpPr>
            <p:cNvPr id="46" name="TextBox 45">
              <a:extLst>
                <a:ext uri="{FF2B5EF4-FFF2-40B4-BE49-F238E27FC236}">
                  <a16:creationId xmlns:a16="http://schemas.microsoft.com/office/drawing/2014/main" id="{6FA24DF7-B642-3DA9-D71F-929786B8B9C4}"/>
                </a:ext>
                <a:ext uri="{C183D7F6-B498-43B3-948B-1728B52AA6E4}">
                  <adec:decorative xmlns:adec="http://schemas.microsoft.com/office/drawing/2017/decorative" val="1"/>
                </a:ext>
              </a:extLst>
            </p:cNvPr>
            <p:cNvSpPr txBox="1">
              <a:spLocks/>
            </p:cNvSpPr>
            <p:nvPr/>
          </p:nvSpPr>
          <p:spPr>
            <a:xfrm>
              <a:off x="449336" y="2681691"/>
              <a:ext cx="11293331" cy="2597335"/>
            </a:xfrm>
            <a:prstGeom prst="rect">
              <a:avLst/>
            </a:prstGeom>
            <a:solidFill>
              <a:schemeClr val="bg2">
                <a:lumMod val="90000"/>
              </a:schemeClr>
            </a:solidFill>
            <a:ln w="3175">
              <a:noFill/>
            </a:ln>
            <a:effectLst>
              <a:outerShdw blurRad="50800" dist="38100" dir="2700000" algn="tl" rotWithShape="0">
                <a:schemeClr val="bg1">
                  <a:lumMod val="50000"/>
                  <a:alpha val="20000"/>
                </a:schemeClr>
              </a:outerShdw>
            </a:effectLst>
          </p:spPr>
          <p:txBody>
            <a:bodyPr wrap="square" lIns="91440" tIns="45720" rIns="91440" bIns="45720" anchor="ctr">
              <a:noAutofit/>
            </a:bodyPr>
            <a:lstStyle/>
            <a:p>
              <a:pPr marL="0" marR="0" lvl="0" indent="0" algn="l" defTabSz="914377"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1AB625D7-C376-907D-C2D6-6814972C14BC}"/>
                </a:ext>
                <a:ext uri="{C183D7F6-B498-43B3-948B-1728B52AA6E4}">
                  <adec:decorative xmlns:adec="http://schemas.microsoft.com/office/drawing/2017/decorative" val="1"/>
                </a:ext>
              </a:extLst>
            </p:cNvPr>
            <p:cNvGrpSpPr/>
            <p:nvPr/>
          </p:nvGrpSpPr>
          <p:grpSpPr>
            <a:xfrm>
              <a:off x="2133558" y="2897011"/>
              <a:ext cx="683943" cy="512957"/>
              <a:chOff x="772413" y="2311532"/>
              <a:chExt cx="683942" cy="512957"/>
            </a:xfrm>
          </p:grpSpPr>
          <p:grpSp>
            <p:nvGrpSpPr>
              <p:cNvPr id="48" name="Group 23">
                <a:extLst>
                  <a:ext uri="{FF2B5EF4-FFF2-40B4-BE49-F238E27FC236}">
                    <a16:creationId xmlns:a16="http://schemas.microsoft.com/office/drawing/2014/main" id="{3903ACD0-8893-9637-51ED-0B1F58A362CA}"/>
                  </a:ext>
                </a:extLst>
              </p:cNvPr>
              <p:cNvGrpSpPr>
                <a:grpSpLocks noChangeAspect="1"/>
              </p:cNvGrpSpPr>
              <p:nvPr/>
            </p:nvGrpSpPr>
            <p:grpSpPr bwMode="auto">
              <a:xfrm>
                <a:off x="772413" y="2311532"/>
                <a:ext cx="683942" cy="512957"/>
                <a:chOff x="4152" y="1081"/>
                <a:chExt cx="264" cy="198"/>
              </a:xfrm>
            </p:grpSpPr>
            <p:sp>
              <p:nvSpPr>
                <p:cNvPr id="50" name="Freeform 24">
                  <a:extLst>
                    <a:ext uri="{FF2B5EF4-FFF2-40B4-BE49-F238E27FC236}">
                      <a16:creationId xmlns:a16="http://schemas.microsoft.com/office/drawing/2014/main" id="{3C4D6C7E-061F-8E51-B5D6-33E95CBFF0B5}"/>
                    </a:ext>
                  </a:extLst>
                </p:cNvPr>
                <p:cNvSpPr>
                  <a:spLocks noEditPoints="1"/>
                </p:cNvSpPr>
                <p:nvPr/>
              </p:nvSpPr>
              <p:spPr bwMode="auto">
                <a:xfrm>
                  <a:off x="4202" y="1098"/>
                  <a:ext cx="148" cy="82"/>
                </a:xfrm>
                <a:custGeom>
                  <a:avLst/>
                  <a:gdLst>
                    <a:gd name="T0" fmla="*/ 53 w 239"/>
                    <a:gd name="T1" fmla="*/ 113 h 133"/>
                    <a:gd name="T2" fmla="*/ 53 w 239"/>
                    <a:gd name="T3" fmla="*/ 113 h 133"/>
                    <a:gd name="T4" fmla="*/ 26 w 239"/>
                    <a:gd name="T5" fmla="*/ 113 h 133"/>
                    <a:gd name="T6" fmla="*/ 26 w 239"/>
                    <a:gd name="T7" fmla="*/ 47 h 133"/>
                    <a:gd name="T8" fmla="*/ 53 w 239"/>
                    <a:gd name="T9" fmla="*/ 47 h 133"/>
                    <a:gd name="T10" fmla="*/ 53 w 239"/>
                    <a:gd name="T11" fmla="*/ 113 h 133"/>
                    <a:gd name="T12" fmla="*/ 0 w 239"/>
                    <a:gd name="T13" fmla="*/ 0 h 133"/>
                    <a:gd name="T14" fmla="*/ 0 w 239"/>
                    <a:gd name="T15" fmla="*/ 0 h 133"/>
                    <a:gd name="T16" fmla="*/ 0 w 239"/>
                    <a:gd name="T17" fmla="*/ 133 h 133"/>
                    <a:gd name="T18" fmla="*/ 53 w 239"/>
                    <a:gd name="T19" fmla="*/ 133 h 133"/>
                    <a:gd name="T20" fmla="*/ 53 w 239"/>
                    <a:gd name="T21" fmla="*/ 101 h 133"/>
                    <a:gd name="T22" fmla="*/ 69 w 239"/>
                    <a:gd name="T23" fmla="*/ 69 h 133"/>
                    <a:gd name="T24" fmla="*/ 67 w 239"/>
                    <a:gd name="T25" fmla="*/ 70 h 133"/>
                    <a:gd name="T26" fmla="*/ 67 w 239"/>
                    <a:gd name="T27" fmla="*/ 70 h 133"/>
                    <a:gd name="T28" fmla="*/ 67 w 239"/>
                    <a:gd name="T29" fmla="*/ 35 h 133"/>
                    <a:gd name="T30" fmla="*/ 93 w 239"/>
                    <a:gd name="T31" fmla="*/ 35 h 133"/>
                    <a:gd name="T32" fmla="*/ 93 w 239"/>
                    <a:gd name="T33" fmla="*/ 55 h 133"/>
                    <a:gd name="T34" fmla="*/ 93 w 239"/>
                    <a:gd name="T35" fmla="*/ 55 h 133"/>
                    <a:gd name="T36" fmla="*/ 91 w 239"/>
                    <a:gd name="T37" fmla="*/ 56 h 133"/>
                    <a:gd name="T38" fmla="*/ 103 w 239"/>
                    <a:gd name="T39" fmla="*/ 53 h 133"/>
                    <a:gd name="T40" fmla="*/ 106 w 239"/>
                    <a:gd name="T41" fmla="*/ 53 h 133"/>
                    <a:gd name="T42" fmla="*/ 106 w 239"/>
                    <a:gd name="T43" fmla="*/ 53 h 133"/>
                    <a:gd name="T44" fmla="*/ 106 w 239"/>
                    <a:gd name="T45" fmla="*/ 22 h 133"/>
                    <a:gd name="T46" fmla="*/ 106 w 239"/>
                    <a:gd name="T47" fmla="*/ 22 h 133"/>
                    <a:gd name="T48" fmla="*/ 133 w 239"/>
                    <a:gd name="T49" fmla="*/ 22 h 133"/>
                    <a:gd name="T50" fmla="*/ 133 w 239"/>
                    <a:gd name="T51" fmla="*/ 22 h 133"/>
                    <a:gd name="T52" fmla="*/ 133 w 239"/>
                    <a:gd name="T53" fmla="*/ 53 h 133"/>
                    <a:gd name="T54" fmla="*/ 133 w 239"/>
                    <a:gd name="T55" fmla="*/ 53 h 133"/>
                    <a:gd name="T56" fmla="*/ 239 w 239"/>
                    <a:gd name="T57" fmla="*/ 53 h 133"/>
                    <a:gd name="T58" fmla="*/ 239 w 239"/>
                    <a:gd name="T59" fmla="*/ 53 h 133"/>
                    <a:gd name="T60" fmla="*/ 239 w 239"/>
                    <a:gd name="T61" fmla="*/ 0 h 133"/>
                    <a:gd name="T62" fmla="*/ 0 w 239"/>
                    <a:gd name="T6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133">
                      <a:moveTo>
                        <a:pt x="53" y="113"/>
                      </a:moveTo>
                      <a:lnTo>
                        <a:pt x="53" y="113"/>
                      </a:lnTo>
                      <a:lnTo>
                        <a:pt x="26" y="113"/>
                      </a:lnTo>
                      <a:lnTo>
                        <a:pt x="26" y="47"/>
                      </a:lnTo>
                      <a:lnTo>
                        <a:pt x="53" y="47"/>
                      </a:lnTo>
                      <a:lnTo>
                        <a:pt x="53" y="113"/>
                      </a:lnTo>
                      <a:close/>
                      <a:moveTo>
                        <a:pt x="0" y="0"/>
                      </a:moveTo>
                      <a:lnTo>
                        <a:pt x="0" y="0"/>
                      </a:lnTo>
                      <a:lnTo>
                        <a:pt x="0" y="133"/>
                      </a:lnTo>
                      <a:lnTo>
                        <a:pt x="53" y="133"/>
                      </a:lnTo>
                      <a:lnTo>
                        <a:pt x="53" y="101"/>
                      </a:lnTo>
                      <a:cubicBezTo>
                        <a:pt x="53" y="89"/>
                        <a:pt x="59" y="77"/>
                        <a:pt x="69" y="69"/>
                      </a:cubicBezTo>
                      <a:cubicBezTo>
                        <a:pt x="68" y="69"/>
                        <a:pt x="67" y="70"/>
                        <a:pt x="67" y="70"/>
                      </a:cubicBezTo>
                      <a:lnTo>
                        <a:pt x="67" y="70"/>
                      </a:lnTo>
                      <a:lnTo>
                        <a:pt x="67" y="35"/>
                      </a:lnTo>
                      <a:lnTo>
                        <a:pt x="93" y="35"/>
                      </a:lnTo>
                      <a:lnTo>
                        <a:pt x="93" y="55"/>
                      </a:lnTo>
                      <a:lnTo>
                        <a:pt x="93" y="55"/>
                      </a:lnTo>
                      <a:cubicBezTo>
                        <a:pt x="92" y="55"/>
                        <a:pt x="92" y="55"/>
                        <a:pt x="91" y="56"/>
                      </a:cubicBezTo>
                      <a:cubicBezTo>
                        <a:pt x="95" y="54"/>
                        <a:pt x="99" y="53"/>
                        <a:pt x="103" y="53"/>
                      </a:cubicBezTo>
                      <a:lnTo>
                        <a:pt x="106" y="53"/>
                      </a:lnTo>
                      <a:lnTo>
                        <a:pt x="106" y="53"/>
                      </a:lnTo>
                      <a:lnTo>
                        <a:pt x="106" y="22"/>
                      </a:lnTo>
                      <a:lnTo>
                        <a:pt x="106" y="22"/>
                      </a:lnTo>
                      <a:lnTo>
                        <a:pt x="133" y="22"/>
                      </a:lnTo>
                      <a:lnTo>
                        <a:pt x="133" y="22"/>
                      </a:lnTo>
                      <a:lnTo>
                        <a:pt x="133" y="53"/>
                      </a:lnTo>
                      <a:lnTo>
                        <a:pt x="133" y="53"/>
                      </a:lnTo>
                      <a:lnTo>
                        <a:pt x="239" y="53"/>
                      </a:lnTo>
                      <a:lnTo>
                        <a:pt x="239" y="53"/>
                      </a:lnTo>
                      <a:lnTo>
                        <a:pt x="239"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1" name="Freeform 25">
                  <a:extLst>
                    <a:ext uri="{FF2B5EF4-FFF2-40B4-BE49-F238E27FC236}">
                      <a16:creationId xmlns:a16="http://schemas.microsoft.com/office/drawing/2014/main" id="{ECE94F6C-8448-FE3C-969F-7A21BA968CBE}"/>
                    </a:ext>
                  </a:extLst>
                </p:cNvPr>
                <p:cNvSpPr>
                  <a:spLocks/>
                </p:cNvSpPr>
                <p:nvPr/>
              </p:nvSpPr>
              <p:spPr bwMode="auto">
                <a:xfrm>
                  <a:off x="4152" y="1081"/>
                  <a:ext cx="215" cy="166"/>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2" name="Freeform 26">
                  <a:extLst>
                    <a:ext uri="{FF2B5EF4-FFF2-40B4-BE49-F238E27FC236}">
                      <a16:creationId xmlns:a16="http://schemas.microsoft.com/office/drawing/2014/main" id="{9E864E3A-D5D1-0FEF-9C6F-1884E459B17B}"/>
                    </a:ext>
                  </a:extLst>
                </p:cNvPr>
                <p:cNvSpPr>
                  <a:spLocks/>
                </p:cNvSpPr>
                <p:nvPr/>
              </p:nvSpPr>
              <p:spPr bwMode="auto">
                <a:xfrm>
                  <a:off x="4202" y="1180"/>
                  <a:ext cx="3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3" name="Freeform 27">
                  <a:extLst>
                    <a:ext uri="{FF2B5EF4-FFF2-40B4-BE49-F238E27FC236}">
                      <a16:creationId xmlns:a16="http://schemas.microsoft.com/office/drawing/2014/main" id="{939CB59D-7234-73DD-90C6-2D60ACFF4C83}"/>
                    </a:ext>
                  </a:extLst>
                </p:cNvPr>
                <p:cNvSpPr>
                  <a:spLocks/>
                </p:cNvSpPr>
                <p:nvPr/>
              </p:nvSpPr>
              <p:spPr bwMode="auto">
                <a:xfrm>
                  <a:off x="4202" y="1098"/>
                  <a:ext cx="148"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28">
                  <a:extLst>
                    <a:ext uri="{FF2B5EF4-FFF2-40B4-BE49-F238E27FC236}">
                      <a16:creationId xmlns:a16="http://schemas.microsoft.com/office/drawing/2014/main" id="{ED3DBD85-3B9E-2CFB-26D1-8168B3E7EEC3}"/>
                    </a:ext>
                  </a:extLst>
                </p:cNvPr>
                <p:cNvSpPr>
                  <a:spLocks noEditPoints="1"/>
                </p:cNvSpPr>
                <p:nvPr/>
              </p:nvSpPr>
              <p:spPr bwMode="auto">
                <a:xfrm>
                  <a:off x="4251" y="1147"/>
                  <a:ext cx="165" cy="132"/>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29">
                  <a:extLst>
                    <a:ext uri="{FF2B5EF4-FFF2-40B4-BE49-F238E27FC236}">
                      <a16:creationId xmlns:a16="http://schemas.microsoft.com/office/drawing/2014/main" id="{C2CAA8EC-B50B-4B4D-6279-2F846A268925}"/>
                    </a:ext>
                  </a:extLst>
                </p:cNvPr>
                <p:cNvSpPr>
                  <a:spLocks noEditPoints="1"/>
                </p:cNvSpPr>
                <p:nvPr/>
              </p:nvSpPr>
              <p:spPr bwMode="auto">
                <a:xfrm>
                  <a:off x="4267" y="1164"/>
                  <a:ext cx="133" cy="99"/>
                </a:xfrm>
                <a:custGeom>
                  <a:avLst/>
                  <a:gdLst>
                    <a:gd name="T0" fmla="*/ 27 w 213"/>
                    <a:gd name="T1" fmla="*/ 68 h 159"/>
                    <a:gd name="T2" fmla="*/ 27 w 213"/>
                    <a:gd name="T3" fmla="*/ 68 h 159"/>
                    <a:gd name="T4" fmla="*/ 53 w 213"/>
                    <a:gd name="T5" fmla="*/ 68 h 159"/>
                    <a:gd name="T6" fmla="*/ 53 w 213"/>
                    <a:gd name="T7" fmla="*/ 135 h 159"/>
                    <a:gd name="T8" fmla="*/ 27 w 213"/>
                    <a:gd name="T9" fmla="*/ 135 h 159"/>
                    <a:gd name="T10" fmla="*/ 27 w 213"/>
                    <a:gd name="T11" fmla="*/ 68 h 159"/>
                    <a:gd name="T12" fmla="*/ 67 w 213"/>
                    <a:gd name="T13" fmla="*/ 93 h 159"/>
                    <a:gd name="T14" fmla="*/ 67 w 213"/>
                    <a:gd name="T15" fmla="*/ 93 h 159"/>
                    <a:gd name="T16" fmla="*/ 93 w 213"/>
                    <a:gd name="T17" fmla="*/ 93 h 159"/>
                    <a:gd name="T18" fmla="*/ 93 w 213"/>
                    <a:gd name="T19" fmla="*/ 135 h 159"/>
                    <a:gd name="T20" fmla="*/ 67 w 213"/>
                    <a:gd name="T21" fmla="*/ 135 h 159"/>
                    <a:gd name="T22" fmla="*/ 67 w 213"/>
                    <a:gd name="T23" fmla="*/ 93 h 159"/>
                    <a:gd name="T24" fmla="*/ 107 w 213"/>
                    <a:gd name="T25" fmla="*/ 50 h 159"/>
                    <a:gd name="T26" fmla="*/ 107 w 213"/>
                    <a:gd name="T27" fmla="*/ 50 h 159"/>
                    <a:gd name="T28" fmla="*/ 134 w 213"/>
                    <a:gd name="T29" fmla="*/ 50 h 159"/>
                    <a:gd name="T30" fmla="*/ 134 w 213"/>
                    <a:gd name="T31" fmla="*/ 135 h 159"/>
                    <a:gd name="T32" fmla="*/ 107 w 213"/>
                    <a:gd name="T33" fmla="*/ 135 h 159"/>
                    <a:gd name="T34" fmla="*/ 107 w 213"/>
                    <a:gd name="T35" fmla="*/ 50 h 159"/>
                    <a:gd name="T36" fmla="*/ 0 w 213"/>
                    <a:gd name="T37" fmla="*/ 159 h 159"/>
                    <a:gd name="T38" fmla="*/ 0 w 213"/>
                    <a:gd name="T39" fmla="*/ 159 h 159"/>
                    <a:gd name="T40" fmla="*/ 213 w 213"/>
                    <a:gd name="T41" fmla="*/ 159 h 159"/>
                    <a:gd name="T42" fmla="*/ 213 w 213"/>
                    <a:gd name="T43" fmla="*/ 0 h 159"/>
                    <a:gd name="T44" fmla="*/ 0 w 213"/>
                    <a:gd name="T45" fmla="*/ 0 h 159"/>
                    <a:gd name="T46" fmla="*/ 0 w 213"/>
                    <a:gd name="T4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59">
                      <a:moveTo>
                        <a:pt x="27" y="68"/>
                      </a:moveTo>
                      <a:lnTo>
                        <a:pt x="27" y="68"/>
                      </a:lnTo>
                      <a:lnTo>
                        <a:pt x="53" y="68"/>
                      </a:lnTo>
                      <a:lnTo>
                        <a:pt x="53" y="135"/>
                      </a:lnTo>
                      <a:lnTo>
                        <a:pt x="27" y="135"/>
                      </a:lnTo>
                      <a:lnTo>
                        <a:pt x="27" y="68"/>
                      </a:lnTo>
                      <a:close/>
                      <a:moveTo>
                        <a:pt x="67" y="93"/>
                      </a:moveTo>
                      <a:lnTo>
                        <a:pt x="67" y="93"/>
                      </a:lnTo>
                      <a:lnTo>
                        <a:pt x="93" y="93"/>
                      </a:lnTo>
                      <a:lnTo>
                        <a:pt x="93" y="135"/>
                      </a:lnTo>
                      <a:lnTo>
                        <a:pt x="67" y="135"/>
                      </a:lnTo>
                      <a:lnTo>
                        <a:pt x="67" y="93"/>
                      </a:lnTo>
                      <a:close/>
                      <a:moveTo>
                        <a:pt x="107" y="50"/>
                      </a:moveTo>
                      <a:lnTo>
                        <a:pt x="107" y="50"/>
                      </a:lnTo>
                      <a:lnTo>
                        <a:pt x="134" y="50"/>
                      </a:lnTo>
                      <a:lnTo>
                        <a:pt x="134" y="135"/>
                      </a:lnTo>
                      <a:lnTo>
                        <a:pt x="107" y="135"/>
                      </a:lnTo>
                      <a:lnTo>
                        <a:pt x="107" y="50"/>
                      </a:lnTo>
                      <a:close/>
                      <a:moveTo>
                        <a:pt x="0" y="159"/>
                      </a:moveTo>
                      <a:lnTo>
                        <a:pt x="0" y="159"/>
                      </a:lnTo>
                      <a:lnTo>
                        <a:pt x="213" y="159"/>
                      </a:lnTo>
                      <a:lnTo>
                        <a:pt x="213" y="0"/>
                      </a:lnTo>
                      <a:lnTo>
                        <a:pt x="0" y="0"/>
                      </a:lnTo>
                      <a:lnTo>
                        <a:pt x="0" y="1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6" name="Freeform 31">
                  <a:extLst>
                    <a:ext uri="{FF2B5EF4-FFF2-40B4-BE49-F238E27FC236}">
                      <a16:creationId xmlns:a16="http://schemas.microsoft.com/office/drawing/2014/main" id="{B141A782-9880-0E4D-DB01-F35496AC9FBD}"/>
                    </a:ext>
                  </a:extLst>
                </p:cNvPr>
                <p:cNvSpPr>
                  <a:spLocks/>
                </p:cNvSpPr>
                <p:nvPr/>
              </p:nvSpPr>
              <p:spPr bwMode="auto">
                <a:xfrm>
                  <a:off x="4258" y="1132"/>
                  <a:ext cx="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7" name="Freeform 37">
                  <a:extLst>
                    <a:ext uri="{FF2B5EF4-FFF2-40B4-BE49-F238E27FC236}">
                      <a16:creationId xmlns:a16="http://schemas.microsoft.com/office/drawing/2014/main" id="{9850DFF8-43A9-8FCC-47C8-109EB5FAA12C}"/>
                    </a:ext>
                  </a:extLst>
                </p:cNvPr>
                <p:cNvSpPr>
                  <a:spLocks/>
                </p:cNvSpPr>
                <p:nvPr/>
              </p:nvSpPr>
              <p:spPr bwMode="auto">
                <a:xfrm>
                  <a:off x="4267" y="1111"/>
                  <a:ext cx="1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pic>
            <p:nvPicPr>
              <p:cNvPr id="49" name="Graphic 7">
                <a:extLst>
                  <a:ext uri="{FF2B5EF4-FFF2-40B4-BE49-F238E27FC236}">
                    <a16:creationId xmlns:a16="http://schemas.microsoft.com/office/drawing/2014/main" id="{912BF767-5C35-C56A-CE6A-6FEB17A498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281" y="2563813"/>
                <a:ext cx="187034" cy="187034"/>
              </a:xfrm>
              <a:prstGeom prst="rect">
                <a:avLst/>
              </a:prstGeom>
            </p:spPr>
          </p:pic>
        </p:grpSp>
        <p:grpSp>
          <p:nvGrpSpPr>
            <p:cNvPr id="58" name="Group 57">
              <a:extLst>
                <a:ext uri="{FF2B5EF4-FFF2-40B4-BE49-F238E27FC236}">
                  <a16:creationId xmlns:a16="http://schemas.microsoft.com/office/drawing/2014/main" id="{BC288349-86C8-8682-E59E-F014F6E6394E}"/>
                </a:ext>
                <a:ext uri="{C183D7F6-B498-43B3-948B-1728B52AA6E4}">
                  <adec:decorative xmlns:adec="http://schemas.microsoft.com/office/drawing/2017/decorative" val="1"/>
                </a:ext>
              </a:extLst>
            </p:cNvPr>
            <p:cNvGrpSpPr/>
            <p:nvPr/>
          </p:nvGrpSpPr>
          <p:grpSpPr>
            <a:xfrm>
              <a:off x="5716312" y="2892835"/>
              <a:ext cx="759376" cy="521311"/>
              <a:chOff x="629037" y="3610952"/>
              <a:chExt cx="759376" cy="521311"/>
            </a:xfrm>
          </p:grpSpPr>
          <p:grpSp>
            <p:nvGrpSpPr>
              <p:cNvPr id="59" name="Group 58">
                <a:extLst>
                  <a:ext uri="{FF2B5EF4-FFF2-40B4-BE49-F238E27FC236}">
                    <a16:creationId xmlns:a16="http://schemas.microsoft.com/office/drawing/2014/main" id="{E3245584-C224-BB19-8E26-128DB8479BB7}"/>
                  </a:ext>
                </a:extLst>
              </p:cNvPr>
              <p:cNvGrpSpPr>
                <a:grpSpLocks noChangeAspect="1"/>
              </p:cNvGrpSpPr>
              <p:nvPr/>
            </p:nvGrpSpPr>
            <p:grpSpPr>
              <a:xfrm>
                <a:off x="629037" y="3610952"/>
                <a:ext cx="617240" cy="482170"/>
                <a:chOff x="403572" y="3532163"/>
                <a:chExt cx="993738" cy="776280"/>
              </a:xfrm>
            </p:grpSpPr>
            <p:sp>
              <p:nvSpPr>
                <p:cNvPr id="63" name="Freeform 5">
                  <a:extLst>
                    <a:ext uri="{FF2B5EF4-FFF2-40B4-BE49-F238E27FC236}">
                      <a16:creationId xmlns:a16="http://schemas.microsoft.com/office/drawing/2014/main" id="{F357DABC-77FC-99B2-8013-EE9CB5773553}"/>
                    </a:ext>
                  </a:extLst>
                </p:cNvPr>
                <p:cNvSpPr>
                  <a:spLocks/>
                </p:cNvSpPr>
                <p:nvPr/>
              </p:nvSpPr>
              <p:spPr bwMode="auto">
                <a:xfrm>
                  <a:off x="403572" y="3532163"/>
                  <a:ext cx="993738" cy="776280"/>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C3425DE0-F5E0-CAC3-86E0-2A419D96E051}"/>
                    </a:ext>
                  </a:extLst>
                </p:cNvPr>
                <p:cNvSpPr/>
                <p:nvPr/>
              </p:nvSpPr>
              <p:spPr bwMode="auto">
                <a:xfrm>
                  <a:off x="460376" y="3587057"/>
                  <a:ext cx="880132" cy="5093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pic>
            <p:nvPicPr>
              <p:cNvPr id="60" name="Graphic 7">
                <a:extLst>
                  <a:ext uri="{FF2B5EF4-FFF2-40B4-BE49-F238E27FC236}">
                    <a16:creationId xmlns:a16="http://schemas.microsoft.com/office/drawing/2014/main" id="{044FAA6D-9118-DE2E-3C98-A2AE8ADB43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185" y="3713420"/>
                <a:ext cx="187034" cy="187034"/>
              </a:xfrm>
              <a:prstGeom prst="rect">
                <a:avLst/>
              </a:prstGeom>
            </p:spPr>
          </p:pic>
          <p:sp>
            <p:nvSpPr>
              <p:cNvPr id="61" name="Oval 60">
                <a:extLst>
                  <a:ext uri="{FF2B5EF4-FFF2-40B4-BE49-F238E27FC236}">
                    <a16:creationId xmlns:a16="http://schemas.microsoft.com/office/drawing/2014/main" id="{5B05688A-2411-C80E-0775-BFB9AE5B6577}"/>
                  </a:ext>
                </a:extLst>
              </p:cNvPr>
              <p:cNvSpPr/>
              <p:nvPr/>
            </p:nvSpPr>
            <p:spPr bwMode="auto">
              <a:xfrm>
                <a:off x="1030335" y="3774185"/>
                <a:ext cx="358078" cy="3580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9D4F5410-AF30-A7A6-D688-74E5C86906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0257" y="3784107"/>
                <a:ext cx="338234" cy="338234"/>
              </a:xfrm>
              <a:prstGeom prst="rect">
                <a:avLst/>
              </a:prstGeom>
            </p:spPr>
          </p:pic>
        </p:grpSp>
        <p:grpSp>
          <p:nvGrpSpPr>
            <p:cNvPr id="65" name="Group 64">
              <a:extLst>
                <a:ext uri="{FF2B5EF4-FFF2-40B4-BE49-F238E27FC236}">
                  <a16:creationId xmlns:a16="http://schemas.microsoft.com/office/drawing/2014/main" id="{EC27CA48-9450-A9FF-F8B6-39D28D3E8D9C}"/>
                </a:ext>
                <a:ext uri="{C183D7F6-B498-43B3-948B-1728B52AA6E4}">
                  <adec:decorative xmlns:adec="http://schemas.microsoft.com/office/drawing/2017/decorative" val="1"/>
                </a:ext>
              </a:extLst>
            </p:cNvPr>
            <p:cNvGrpSpPr/>
            <p:nvPr/>
          </p:nvGrpSpPr>
          <p:grpSpPr>
            <a:xfrm>
              <a:off x="9334331" y="2835390"/>
              <a:ext cx="764287" cy="636199"/>
              <a:chOff x="588263" y="4638804"/>
              <a:chExt cx="764287" cy="636198"/>
            </a:xfrm>
          </p:grpSpPr>
          <p:grpSp>
            <p:nvGrpSpPr>
              <p:cNvPr id="66" name="Group 65">
                <a:extLst>
                  <a:ext uri="{FF2B5EF4-FFF2-40B4-BE49-F238E27FC236}">
                    <a16:creationId xmlns:a16="http://schemas.microsoft.com/office/drawing/2014/main" id="{038AF029-046E-D4C5-BA18-08864F8EE7CE}"/>
                  </a:ext>
                </a:extLst>
              </p:cNvPr>
              <p:cNvGrpSpPr>
                <a:grpSpLocks noChangeAspect="1"/>
              </p:cNvGrpSpPr>
              <p:nvPr/>
            </p:nvGrpSpPr>
            <p:grpSpPr>
              <a:xfrm>
                <a:off x="588263" y="4792832"/>
                <a:ext cx="617240" cy="482170"/>
                <a:chOff x="403572" y="3532163"/>
                <a:chExt cx="993738" cy="776280"/>
              </a:xfrm>
            </p:grpSpPr>
            <p:sp>
              <p:nvSpPr>
                <p:cNvPr id="70" name="Freeform 5">
                  <a:extLst>
                    <a:ext uri="{FF2B5EF4-FFF2-40B4-BE49-F238E27FC236}">
                      <a16:creationId xmlns:a16="http://schemas.microsoft.com/office/drawing/2014/main" id="{A54CD2C4-6670-E54C-C79B-2E400FAFF7B9}"/>
                    </a:ext>
                  </a:extLst>
                </p:cNvPr>
                <p:cNvSpPr>
                  <a:spLocks/>
                </p:cNvSpPr>
                <p:nvPr/>
              </p:nvSpPr>
              <p:spPr bwMode="auto">
                <a:xfrm>
                  <a:off x="403572" y="3532163"/>
                  <a:ext cx="993738" cy="776280"/>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EB179FDD-651E-4D2F-6727-0B884680A4D6}"/>
                    </a:ext>
                  </a:extLst>
                </p:cNvPr>
                <p:cNvSpPr/>
                <p:nvPr/>
              </p:nvSpPr>
              <p:spPr bwMode="auto">
                <a:xfrm>
                  <a:off x="460376" y="3587057"/>
                  <a:ext cx="880132" cy="5093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67" name="Graphic 7">
                <a:extLst>
                  <a:ext uri="{FF2B5EF4-FFF2-40B4-BE49-F238E27FC236}">
                    <a16:creationId xmlns:a16="http://schemas.microsoft.com/office/drawing/2014/main" id="{3FDBDA74-5DB4-96F5-89F3-E5E63AFE2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411" y="4895300"/>
                <a:ext cx="187034" cy="187034"/>
              </a:xfrm>
              <a:prstGeom prst="rect">
                <a:avLst/>
              </a:prstGeom>
            </p:spPr>
          </p:pic>
          <p:sp>
            <p:nvSpPr>
              <p:cNvPr id="68" name="Rectangle 67">
                <a:extLst>
                  <a:ext uri="{FF2B5EF4-FFF2-40B4-BE49-F238E27FC236}">
                    <a16:creationId xmlns:a16="http://schemas.microsoft.com/office/drawing/2014/main" id="{7E0DBEB3-1AFD-1643-8D6C-4C2009666F51}"/>
                  </a:ext>
                </a:extLst>
              </p:cNvPr>
              <p:cNvSpPr/>
              <p:nvPr/>
            </p:nvSpPr>
            <p:spPr bwMode="auto">
              <a:xfrm>
                <a:off x="1016049" y="4787787"/>
                <a:ext cx="188956" cy="1889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5AD3FF15-8E83-3E1F-E684-85A4CD3660AC}"/>
                  </a:ext>
                </a:extLst>
              </p:cNvPr>
              <p:cNvPicPr>
                <a:picLocks noChangeAspect="1"/>
              </p:cNvPicPr>
              <p:nvPr/>
            </p:nvPicPr>
            <p:blipFill>
              <a:blip r:embed="rId6"/>
              <a:stretch>
                <a:fillRect/>
              </a:stretch>
            </p:blipFill>
            <p:spPr>
              <a:xfrm>
                <a:off x="1033124" y="4638804"/>
                <a:ext cx="319426" cy="319426"/>
              </a:xfrm>
              <a:prstGeom prst="rect">
                <a:avLst/>
              </a:prstGeom>
            </p:spPr>
          </p:pic>
        </p:grpSp>
        <p:pic>
          <p:nvPicPr>
            <p:cNvPr id="72" name="Picture 71" descr="Windows 11 logo">
              <a:extLst>
                <a:ext uri="{FF2B5EF4-FFF2-40B4-BE49-F238E27FC236}">
                  <a16:creationId xmlns:a16="http://schemas.microsoft.com/office/drawing/2014/main" id="{C574B3E6-01B0-1A3F-4E69-230526EF085E}"/>
                </a:ext>
              </a:extLst>
            </p:cNvPr>
            <p:cNvPicPr>
              <a:picLocks noChangeAspect="1"/>
            </p:cNvPicPr>
            <p:nvPr/>
          </p:nvPicPr>
          <p:blipFill rotWithShape="1">
            <a:blip r:embed="rId7" cstate="print">
              <a:biLevel thresh="25000"/>
              <a:extLst>
                <a:ext uri="{28A0092B-C50C-407E-A947-70E740481C1C}">
                  <a14:useLocalDpi xmlns:a14="http://schemas.microsoft.com/office/drawing/2010/main"/>
                </a:ext>
              </a:extLst>
            </a:blip>
            <a:srcRect/>
            <a:stretch/>
          </p:blipFill>
          <p:spPr>
            <a:xfrm>
              <a:off x="4613991" y="1108991"/>
              <a:ext cx="2964020" cy="576175"/>
            </a:xfrm>
            <a:prstGeom prst="rect">
              <a:avLst/>
            </a:prstGeom>
          </p:spPr>
        </p:pic>
        <p:grpSp>
          <p:nvGrpSpPr>
            <p:cNvPr id="73" name="Group 72">
              <a:extLst>
                <a:ext uri="{FF2B5EF4-FFF2-40B4-BE49-F238E27FC236}">
                  <a16:creationId xmlns:a16="http://schemas.microsoft.com/office/drawing/2014/main" id="{018E342E-A7FD-06DE-1801-51E9FE8552D1}"/>
                </a:ext>
                <a:ext uri="{C183D7F6-B498-43B3-948B-1728B52AA6E4}">
                  <adec:decorative xmlns:adec="http://schemas.microsoft.com/office/drawing/2017/decorative" val="1"/>
                </a:ext>
              </a:extLst>
            </p:cNvPr>
            <p:cNvGrpSpPr/>
            <p:nvPr/>
          </p:nvGrpSpPr>
          <p:grpSpPr>
            <a:xfrm>
              <a:off x="2416950" y="1801802"/>
              <a:ext cx="7358103" cy="938467"/>
              <a:chOff x="2416949" y="2790413"/>
              <a:chExt cx="7358102" cy="938466"/>
            </a:xfrm>
          </p:grpSpPr>
          <p:grpSp>
            <p:nvGrpSpPr>
              <p:cNvPr id="74" name="Group 73">
                <a:extLst>
                  <a:ext uri="{FF2B5EF4-FFF2-40B4-BE49-F238E27FC236}">
                    <a16:creationId xmlns:a16="http://schemas.microsoft.com/office/drawing/2014/main" id="{11D8ADD5-8905-CDD1-08CC-CF5DF98AF13E}"/>
                  </a:ext>
                </a:extLst>
              </p:cNvPr>
              <p:cNvGrpSpPr/>
              <p:nvPr/>
            </p:nvGrpSpPr>
            <p:grpSpPr>
              <a:xfrm>
                <a:off x="2475528" y="2790413"/>
                <a:ext cx="7240944" cy="853258"/>
                <a:chOff x="2475528" y="2892013"/>
                <a:chExt cx="7240944" cy="853258"/>
              </a:xfrm>
            </p:grpSpPr>
            <p:sp>
              <p:nvSpPr>
                <p:cNvPr id="78" name="Arrow: U-Turn 77">
                  <a:extLst>
                    <a:ext uri="{FF2B5EF4-FFF2-40B4-BE49-F238E27FC236}">
                      <a16:creationId xmlns:a16="http://schemas.microsoft.com/office/drawing/2014/main" id="{9D2B07CC-8BD1-8242-C5E4-E5D9B0C19C0C}"/>
                    </a:ext>
                  </a:extLst>
                </p:cNvPr>
                <p:cNvSpPr>
                  <a:spLocks/>
                </p:cNvSpPr>
                <p:nvPr/>
              </p:nvSpPr>
              <p:spPr bwMode="auto">
                <a:xfrm>
                  <a:off x="2475528" y="3276601"/>
                  <a:ext cx="7240944" cy="468670"/>
                </a:xfrm>
                <a:prstGeom prst="uturnArrow">
                  <a:avLst>
                    <a:gd name="adj1" fmla="val 25000"/>
                    <a:gd name="adj2" fmla="val 0"/>
                    <a:gd name="adj3" fmla="val 25000"/>
                    <a:gd name="adj4" fmla="val 0"/>
                    <a:gd name="adj5" fmla="val 100000"/>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839195A8-5B9F-B8FA-19C2-AB61A8F3C99F}"/>
                    </a:ext>
                  </a:extLst>
                </p:cNvPr>
                <p:cNvCxnSpPr/>
                <p:nvPr/>
              </p:nvCxnSpPr>
              <p:spPr>
                <a:xfrm>
                  <a:off x="6096000" y="2892013"/>
                  <a:ext cx="0" cy="853258"/>
                </a:xfrm>
                <a:prstGeom prst="line">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75" name="Oval 74">
                <a:extLst>
                  <a:ext uri="{FF2B5EF4-FFF2-40B4-BE49-F238E27FC236}">
                    <a16:creationId xmlns:a16="http://schemas.microsoft.com/office/drawing/2014/main" id="{C6CBEE40-740F-EE71-5188-42B2ED3F6F22}"/>
                  </a:ext>
                </a:extLst>
              </p:cNvPr>
              <p:cNvSpPr/>
              <p:nvPr/>
            </p:nvSpPr>
            <p:spPr bwMode="auto">
              <a:xfrm>
                <a:off x="2416949" y="3611721"/>
                <a:ext cx="117158" cy="1171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97F05344-FBE1-E762-E2AC-2F6B7C615445}"/>
                  </a:ext>
                </a:extLst>
              </p:cNvPr>
              <p:cNvSpPr/>
              <p:nvPr/>
            </p:nvSpPr>
            <p:spPr bwMode="auto">
              <a:xfrm>
                <a:off x="6037421" y="3611721"/>
                <a:ext cx="117158" cy="1171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090FB1C-FD4A-3C6A-8090-D456BE9BEBB6}"/>
                  </a:ext>
                </a:extLst>
              </p:cNvPr>
              <p:cNvSpPr/>
              <p:nvPr/>
            </p:nvSpPr>
            <p:spPr bwMode="auto">
              <a:xfrm>
                <a:off x="9657893" y="3611721"/>
                <a:ext cx="117158" cy="1171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8EEE8432-93C9-E680-864E-0F4663E11071}"/>
                </a:ext>
              </a:extLst>
            </p:cNvPr>
            <p:cNvSpPr txBox="1"/>
            <p:nvPr/>
          </p:nvSpPr>
          <p:spPr>
            <a:xfrm>
              <a:off x="768650" y="3571990"/>
              <a:ext cx="3413759" cy="49244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51" normalizeH="0" baseline="0" noProof="0" dirty="0">
                  <a:ln>
                    <a:noFill/>
                  </a:ln>
                  <a:solidFill>
                    <a:srgbClr val="FFFFFF"/>
                  </a:solidFill>
                  <a:effectLst/>
                  <a:uLnTx/>
                  <a:uFillTx/>
                  <a:latin typeface="Segoe UI Semibold"/>
                  <a:ea typeface="+mn-ea"/>
                  <a:cs typeface="+mn-cs"/>
                </a:rPr>
                <a:t>Native</a:t>
              </a:r>
              <a:r>
                <a:rPr kumimoji="0" lang="en-US" sz="1600" b="0" i="0" u="none" strike="noStrike" kern="1200" cap="none" spc="-51" normalizeH="0" baseline="0" noProof="0" dirty="0">
                  <a:ln>
                    <a:noFill/>
                  </a:ln>
                  <a:solidFill>
                    <a:srgbClr val="000000"/>
                  </a:solidFill>
                  <a:effectLst/>
                  <a:uLnTx/>
                  <a:uFillTx/>
                  <a:latin typeface="Segoe UI"/>
                  <a:ea typeface="+mn-ea"/>
                  <a:cs typeface="+mn-cs"/>
                </a:rPr>
                <a:t> on </a:t>
              </a:r>
              <a:br>
                <a:rPr kumimoji="0" lang="en-US" sz="1600" b="0" i="0" u="none" strike="noStrike" kern="1200" cap="none" spc="-51" normalizeH="0" baseline="0" noProof="0" dirty="0">
                  <a:ln>
                    <a:noFill/>
                  </a:ln>
                  <a:solidFill>
                    <a:srgbClr val="000000"/>
                  </a:solidFill>
                  <a:effectLst/>
                  <a:uLnTx/>
                  <a:uFillTx/>
                  <a:latin typeface="Segoe UI"/>
                  <a:ea typeface="+mn-ea"/>
                  <a:cs typeface="+mn-cs"/>
                </a:rPr>
              </a:br>
              <a:r>
                <a:rPr kumimoji="0" lang="en-US" sz="1600" b="0" i="0" u="none" strike="noStrike" kern="1200" cap="none" spc="-51" normalizeH="0" baseline="0" noProof="0" dirty="0">
                  <a:ln>
                    <a:noFill/>
                  </a:ln>
                  <a:solidFill>
                    <a:srgbClr val="000000"/>
                  </a:solidFill>
                  <a:effectLst/>
                  <a:uLnTx/>
                  <a:uFillTx/>
                  <a:latin typeface="Segoe UI"/>
                  <a:ea typeface="+mn-ea"/>
                  <a:cs typeface="+mn-cs"/>
                </a:rPr>
                <a:t>a PC or Tablet</a:t>
              </a:r>
            </a:p>
          </p:txBody>
        </p:sp>
        <p:sp>
          <p:nvSpPr>
            <p:cNvPr id="81" name="Rectangle 80">
              <a:extLst>
                <a:ext uri="{FF2B5EF4-FFF2-40B4-BE49-F238E27FC236}">
                  <a16:creationId xmlns:a16="http://schemas.microsoft.com/office/drawing/2014/main" id="{AE3BE852-6B5B-3867-47C6-819266600DAB}"/>
                </a:ext>
              </a:extLst>
            </p:cNvPr>
            <p:cNvSpPr/>
            <p:nvPr/>
          </p:nvSpPr>
          <p:spPr bwMode="auto">
            <a:xfrm>
              <a:off x="768650" y="4260407"/>
              <a:ext cx="3413759" cy="6802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51" normalizeH="0" baseline="0" noProof="0">
                  <a:ln>
                    <a:noFill/>
                  </a:ln>
                  <a:solidFill>
                    <a:srgbClr val="000000"/>
                  </a:solidFill>
                  <a:effectLst/>
                  <a:uLnTx/>
                  <a:uFillTx/>
                  <a:latin typeface="Segoe UI"/>
                  <a:ea typeface="+mn-ea"/>
                  <a:cs typeface="+mn-cs"/>
                </a:rPr>
                <a:t>across price points and form factors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53D1844A-BEEA-15D1-0165-06CEE49AB9EE}"/>
                </a:ext>
              </a:extLst>
            </p:cNvPr>
            <p:cNvSpPr txBox="1"/>
            <p:nvPr/>
          </p:nvSpPr>
          <p:spPr>
            <a:xfrm>
              <a:off x="4389122" y="3571990"/>
              <a:ext cx="3413759" cy="49244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51" normalizeH="0" baseline="0" noProof="0" dirty="0">
                  <a:ln>
                    <a:noFill/>
                  </a:ln>
                  <a:solidFill>
                    <a:srgbClr val="FFFFFF"/>
                  </a:solidFill>
                  <a:effectLst/>
                  <a:uLnTx/>
                  <a:uFillTx/>
                  <a:latin typeface="Segoe UI Semibold"/>
                  <a:ea typeface="+mn-ea"/>
                  <a:cs typeface="+mn-cs"/>
                </a:rPr>
                <a:t>Cloud VDI</a:t>
              </a:r>
              <a:r>
                <a:rPr kumimoji="0" lang="en-US" sz="1600" b="1" i="0" u="none" strike="noStrike" kern="1200" cap="none" spc="-51" normalizeH="0" baseline="0" noProof="0" dirty="0">
                  <a:ln>
                    <a:noFill/>
                  </a:ln>
                  <a:solidFill>
                    <a:srgbClr val="0078D3"/>
                  </a:solidFill>
                  <a:effectLst/>
                  <a:uLnTx/>
                  <a:uFillTx/>
                  <a:latin typeface="Segoe UI Semibold"/>
                  <a:ea typeface="+mn-ea"/>
                  <a:cs typeface="+mn-cs"/>
                </a:rPr>
                <a:t> </a:t>
              </a:r>
              <a:r>
                <a:rPr kumimoji="0" lang="en-US" sz="1600" b="0" i="0" u="none" strike="noStrike" kern="1200" cap="none" spc="-51" normalizeH="0" baseline="0" noProof="0" dirty="0">
                  <a:ln>
                    <a:noFill/>
                  </a:ln>
                  <a:solidFill>
                    <a:srgbClr val="000000"/>
                  </a:solidFill>
                  <a:effectLst/>
                  <a:uLnTx/>
                  <a:uFillTx/>
                  <a:latin typeface="Segoe UI"/>
                  <a:ea typeface="+mn-ea"/>
                  <a:cs typeface="+mn-cs"/>
                </a:rPr>
                <a:t>with </a:t>
              </a:r>
              <a:br>
                <a:rPr kumimoji="0" lang="en-US" sz="1600" b="0" i="0" u="none" strike="noStrike" kern="1200" cap="none" spc="-51" normalizeH="0" baseline="0" noProof="0" dirty="0">
                  <a:ln>
                    <a:noFill/>
                  </a:ln>
                  <a:solidFill>
                    <a:srgbClr val="000000"/>
                  </a:solidFill>
                  <a:effectLst/>
                  <a:uLnTx/>
                  <a:uFillTx/>
                  <a:latin typeface="Segoe UI"/>
                  <a:ea typeface="+mn-ea"/>
                  <a:cs typeface="+mn-cs"/>
                </a:rPr>
              </a:br>
              <a:r>
                <a:rPr kumimoji="0" lang="en-US" sz="1600" b="0" i="0" u="none" strike="noStrike" kern="1200" cap="none" spc="-51" normalizeH="0" baseline="0" noProof="0" dirty="0">
                  <a:ln>
                    <a:noFill/>
                  </a:ln>
                  <a:solidFill>
                    <a:srgbClr val="000000"/>
                  </a:solidFill>
                  <a:effectLst/>
                  <a:uLnTx/>
                  <a:uFillTx/>
                  <a:latin typeface="Segoe UI"/>
                  <a:ea typeface="+mn-ea"/>
                  <a:cs typeface="+mn-cs"/>
                </a:rPr>
                <a:t>Azure Virtual Desktop</a:t>
              </a:r>
            </a:p>
          </p:txBody>
        </p:sp>
        <p:sp>
          <p:nvSpPr>
            <p:cNvPr id="83" name="Rectangle 82">
              <a:extLst>
                <a:ext uri="{FF2B5EF4-FFF2-40B4-BE49-F238E27FC236}">
                  <a16:creationId xmlns:a16="http://schemas.microsoft.com/office/drawing/2014/main" id="{0A284C5B-744C-ABCE-FB86-43231274FF4C}"/>
                </a:ext>
              </a:extLst>
            </p:cNvPr>
            <p:cNvSpPr/>
            <p:nvPr/>
          </p:nvSpPr>
          <p:spPr bwMode="auto">
            <a:xfrm>
              <a:off x="4389122" y="4260407"/>
              <a:ext cx="3413759" cy="6802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51" normalizeH="0" baseline="0" noProof="0">
                  <a:ln>
                    <a:noFill/>
                  </a:ln>
                  <a:solidFill>
                    <a:srgbClr val="000000"/>
                  </a:solidFill>
                  <a:effectLst/>
                  <a:uLnTx/>
                  <a:uFillTx/>
                  <a:latin typeface="Segoe UI"/>
                  <a:ea typeface="+mn-ea"/>
                  <a:cs typeface="+mn-cs"/>
                </a:rPr>
                <a:t>optimized for </a:t>
              </a:r>
              <a:r>
                <a:rPr kumimoji="0" lang="en-US" sz="1600" b="1" i="1" u="none" strike="noStrike" kern="1200" cap="none" spc="-51" normalizeH="0" baseline="0" noProof="0">
                  <a:ln>
                    <a:noFill/>
                  </a:ln>
                  <a:solidFill>
                    <a:srgbClr val="000000"/>
                  </a:solidFill>
                  <a:effectLst/>
                  <a:uLnTx/>
                  <a:uFillTx/>
                  <a:latin typeface="Segoe UI Semibold"/>
                  <a:ea typeface="+mn-ea"/>
                  <a:cs typeface="+mn-cs"/>
                </a:rPr>
                <a:t>flexibility</a:t>
              </a:r>
              <a:r>
                <a:rPr kumimoji="0" lang="en-US" sz="1600" b="0" i="1" u="none" strike="noStrike" kern="1200" cap="none" spc="-51" normalizeH="0" baseline="0" noProof="0">
                  <a:ln>
                    <a:noFill/>
                  </a:ln>
                  <a:solidFill>
                    <a:srgbClr val="000000"/>
                  </a:solidFill>
                  <a:effectLst/>
                  <a:uLnTx/>
                  <a:uFillTx/>
                  <a:latin typeface="Segoe UI"/>
                  <a:ea typeface="+mn-ea"/>
                  <a:cs typeface="+mn-cs"/>
                </a:rPr>
                <a:t> and </a:t>
              </a:r>
              <a:r>
                <a:rPr kumimoji="0" lang="en-US" sz="1600" b="1" i="1" u="none" strike="noStrike" kern="1200" cap="none" spc="-51" normalizeH="0" baseline="0" noProof="0">
                  <a:ln>
                    <a:noFill/>
                  </a:ln>
                  <a:solidFill>
                    <a:srgbClr val="000000"/>
                  </a:solidFill>
                  <a:effectLst/>
                  <a:uLnTx/>
                  <a:uFillTx/>
                  <a:latin typeface="Segoe UI Semibold"/>
                  <a:ea typeface="+mn-ea"/>
                  <a:cs typeface="+mn-cs"/>
                </a:rPr>
                <a:t>control</a:t>
              </a:r>
            </a:p>
          </p:txBody>
        </p:sp>
        <p:sp>
          <p:nvSpPr>
            <p:cNvPr id="84" name="TextBox 83">
              <a:extLst>
                <a:ext uri="{FF2B5EF4-FFF2-40B4-BE49-F238E27FC236}">
                  <a16:creationId xmlns:a16="http://schemas.microsoft.com/office/drawing/2014/main" id="{66BEB85C-1756-FF18-9D3E-50C404970888}"/>
                </a:ext>
              </a:extLst>
            </p:cNvPr>
            <p:cNvSpPr txBox="1"/>
            <p:nvPr/>
          </p:nvSpPr>
          <p:spPr>
            <a:xfrm>
              <a:off x="8009594" y="3571990"/>
              <a:ext cx="3413759" cy="49244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51" normalizeH="0" baseline="0" noProof="0" dirty="0">
                  <a:ln>
                    <a:noFill/>
                  </a:ln>
                  <a:solidFill>
                    <a:srgbClr val="FFFFFF"/>
                  </a:solidFill>
                  <a:effectLst/>
                  <a:uLnTx/>
                  <a:uFillTx/>
                  <a:latin typeface="Segoe UI Semibold"/>
                  <a:ea typeface="+mn-ea"/>
                  <a:cs typeface="+mn-cs"/>
                </a:rPr>
                <a:t>Cloud PC </a:t>
              </a:r>
              <a:r>
                <a:rPr kumimoji="0" lang="en-US" sz="1600" b="0" i="0" u="none" strike="noStrike" kern="1200" cap="none" spc="-51" normalizeH="0" baseline="0" noProof="0" dirty="0">
                  <a:ln>
                    <a:noFill/>
                  </a:ln>
                  <a:solidFill>
                    <a:srgbClr val="000000"/>
                  </a:solidFill>
                  <a:effectLst/>
                  <a:uLnTx/>
                  <a:uFillTx/>
                  <a:latin typeface="Segoe UI"/>
                  <a:ea typeface="+mn-ea"/>
                  <a:cs typeface="+mn-cs"/>
                </a:rPr>
                <a:t>on any device </a:t>
              </a:r>
              <a:br>
                <a:rPr kumimoji="0" lang="en-US" sz="1600" b="0" i="0" u="none" strike="noStrike" kern="1200" cap="none" spc="-51" normalizeH="0" baseline="0" noProof="0" dirty="0">
                  <a:ln>
                    <a:noFill/>
                  </a:ln>
                  <a:solidFill>
                    <a:srgbClr val="000000"/>
                  </a:solidFill>
                  <a:effectLst/>
                  <a:uLnTx/>
                  <a:uFillTx/>
                  <a:latin typeface="Segoe UI"/>
                  <a:ea typeface="+mn-ea"/>
                  <a:cs typeface="+mn-cs"/>
                </a:rPr>
              </a:br>
              <a:r>
                <a:rPr kumimoji="0" lang="en-US" sz="1600" b="0" i="0" u="none" strike="noStrike" kern="1200" cap="none" spc="-51" normalizeH="0" baseline="0" noProof="0" dirty="0">
                  <a:ln>
                    <a:noFill/>
                  </a:ln>
                  <a:solidFill>
                    <a:srgbClr val="000000"/>
                  </a:solidFill>
                  <a:effectLst/>
                  <a:uLnTx/>
                  <a:uFillTx/>
                  <a:latin typeface="Segoe UI"/>
                  <a:ea typeface="+mn-ea"/>
                  <a:cs typeface="+mn-cs"/>
                </a:rPr>
                <a:t>with Windows 365</a:t>
              </a:r>
            </a:p>
          </p:txBody>
        </p:sp>
        <p:sp>
          <p:nvSpPr>
            <p:cNvPr id="85" name="Rectangle 84">
              <a:extLst>
                <a:ext uri="{FF2B5EF4-FFF2-40B4-BE49-F238E27FC236}">
                  <a16:creationId xmlns:a16="http://schemas.microsoft.com/office/drawing/2014/main" id="{2551128C-3AB1-C7F1-24D6-06CD6C46B3F7}"/>
                </a:ext>
              </a:extLst>
            </p:cNvPr>
            <p:cNvSpPr/>
            <p:nvPr/>
          </p:nvSpPr>
          <p:spPr bwMode="auto">
            <a:xfrm>
              <a:off x="8009594" y="4260407"/>
              <a:ext cx="3413759" cy="6802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51" normalizeH="0" baseline="0" noProof="0">
                  <a:ln>
                    <a:noFill/>
                  </a:ln>
                  <a:solidFill>
                    <a:srgbClr val="000000"/>
                  </a:solidFill>
                  <a:effectLst/>
                  <a:uLnTx/>
                  <a:uFillTx/>
                  <a:latin typeface="Segoe UI"/>
                  <a:ea typeface="+mn-ea"/>
                  <a:cs typeface="+mn-cs"/>
                </a:rPr>
                <a:t>optimized for </a:t>
              </a:r>
              <a:r>
                <a:rPr kumimoji="0" lang="en-US" sz="1600" b="1" i="1" u="none" strike="noStrike" kern="1200" cap="none" spc="-51" normalizeH="0" baseline="0" noProof="0">
                  <a:ln>
                    <a:noFill/>
                  </a:ln>
                  <a:solidFill>
                    <a:srgbClr val="000000"/>
                  </a:solidFill>
                  <a:effectLst/>
                  <a:uLnTx/>
                  <a:uFillTx/>
                  <a:latin typeface="Segoe UI Semibold"/>
                  <a:ea typeface="+mn-ea"/>
                  <a:cs typeface="+mn-cs"/>
                </a:rPr>
                <a:t>experience</a:t>
              </a:r>
            </a:p>
          </p:txBody>
        </p:sp>
        <p:sp>
          <p:nvSpPr>
            <p:cNvPr id="86" name="TextBox 85">
              <a:extLst>
                <a:ext uri="{FF2B5EF4-FFF2-40B4-BE49-F238E27FC236}">
                  <a16:creationId xmlns:a16="http://schemas.microsoft.com/office/drawing/2014/main" id="{30D4A636-6ECE-E477-B1D9-3AF38EE1912E}"/>
                </a:ext>
              </a:extLst>
            </p:cNvPr>
            <p:cNvSpPr txBox="1"/>
            <p:nvPr/>
          </p:nvSpPr>
          <p:spPr>
            <a:xfrm>
              <a:off x="5295338" y="5423152"/>
              <a:ext cx="1718483" cy="32585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2353" b="0" i="0" u="none" strike="noStrike" kern="1200" cap="none" spc="0" normalizeH="0" baseline="0" noProof="0" dirty="0">
                  <a:ln>
                    <a:noFill/>
                  </a:ln>
                  <a:effectLst/>
                  <a:uLnTx/>
                  <a:uFillTx/>
                  <a:latin typeface="Segoe UI Semibold"/>
                  <a:ea typeface="+mn-ea"/>
                  <a:cs typeface="Segoe UI"/>
                </a:rPr>
                <a:t>Evolutionary</a:t>
              </a:r>
            </a:p>
          </p:txBody>
        </p:sp>
        <p:sp>
          <p:nvSpPr>
            <p:cNvPr id="87" name="TextBox 86">
              <a:extLst>
                <a:ext uri="{FF2B5EF4-FFF2-40B4-BE49-F238E27FC236}">
                  <a16:creationId xmlns:a16="http://schemas.microsoft.com/office/drawing/2014/main" id="{3710B844-5F91-E955-BE47-70E5157B8AFB}"/>
                </a:ext>
              </a:extLst>
            </p:cNvPr>
            <p:cNvSpPr txBox="1"/>
            <p:nvPr/>
          </p:nvSpPr>
          <p:spPr>
            <a:xfrm>
              <a:off x="8785756" y="5423152"/>
              <a:ext cx="1902893" cy="32585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2353" b="0" i="0" u="none" strike="noStrike" kern="1200" cap="none" spc="0" normalizeH="0" baseline="0" noProof="0">
                  <a:ln>
                    <a:noFill/>
                  </a:ln>
                  <a:effectLst/>
                  <a:uLnTx/>
                  <a:uFillTx/>
                  <a:latin typeface="Segoe UI Semibold"/>
                  <a:ea typeface="+mn-ea"/>
                  <a:cs typeface="Segoe UI"/>
                </a:rPr>
                <a:t>Revolutionary</a:t>
              </a:r>
            </a:p>
          </p:txBody>
        </p:sp>
      </p:grpSp>
    </p:spTree>
    <p:extLst>
      <p:ext uri="{BB962C8B-B14F-4D97-AF65-F5344CB8AC3E}">
        <p14:creationId xmlns:p14="http://schemas.microsoft.com/office/powerpoint/2010/main" val="91578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46CF60-BCE7-18A0-C077-A4883AF2419B}"/>
              </a:ext>
            </a:extLst>
          </p:cNvPr>
          <p:cNvSpPr>
            <a:spLocks noGrp="1"/>
          </p:cNvSpPr>
          <p:nvPr>
            <p:ph type="title"/>
          </p:nvPr>
        </p:nvSpPr>
        <p:spPr/>
        <p:txBody>
          <a:bodyPr/>
          <a:lstStyle/>
          <a:p>
            <a:r>
              <a:rPr lang="en-US" dirty="0"/>
              <a:t>Windows 365 Enterprise </a:t>
            </a:r>
            <a:r>
              <a:rPr lang="en-US"/>
              <a:t>vs Frontline</a:t>
            </a:r>
            <a:endParaRPr lang="nl-BE" dirty="0"/>
          </a:p>
        </p:txBody>
      </p:sp>
      <p:sp>
        <p:nvSpPr>
          <p:cNvPr id="2" name="TextBox 1">
            <a:extLst>
              <a:ext uri="{FF2B5EF4-FFF2-40B4-BE49-F238E27FC236}">
                <a16:creationId xmlns:a16="http://schemas.microsoft.com/office/drawing/2014/main" id="{51EFBEB3-1455-268E-86EE-7F20C88C65AB}"/>
              </a:ext>
            </a:extLst>
          </p:cNvPr>
          <p:cNvSpPr txBox="1">
            <a:spLocks/>
          </p:cNvSpPr>
          <p:nvPr/>
        </p:nvSpPr>
        <p:spPr>
          <a:xfrm flipH="1">
            <a:off x="571500" y="2343312"/>
            <a:ext cx="3658275" cy="256545"/>
          </a:xfrm>
          <a:prstGeom prst="rect">
            <a:avLst/>
          </a:prstGeom>
          <a:noFill/>
        </p:spPr>
        <p:txBody>
          <a:bodyPr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effectLst/>
                <a:uLnTx/>
                <a:uFillTx/>
                <a:latin typeface="Segoe UI Semibold"/>
                <a:ea typeface="+mn-ea"/>
                <a:cs typeface="Segoe UI Semibold" panose="020B0702040204020203" pitchFamily="34" charset="0"/>
              </a:rPr>
              <a:t>Windows 365 Enterprise</a:t>
            </a:r>
          </a:p>
        </p:txBody>
      </p:sp>
      <p:sp>
        <p:nvSpPr>
          <p:cNvPr id="3" name="TextBox 2">
            <a:extLst>
              <a:ext uri="{FF2B5EF4-FFF2-40B4-BE49-F238E27FC236}">
                <a16:creationId xmlns:a16="http://schemas.microsoft.com/office/drawing/2014/main" id="{3D4B60AF-C7E7-4CE2-207A-97FB3B3B367E}"/>
              </a:ext>
            </a:extLst>
          </p:cNvPr>
          <p:cNvSpPr txBox="1">
            <a:spLocks/>
          </p:cNvSpPr>
          <p:nvPr/>
        </p:nvSpPr>
        <p:spPr>
          <a:xfrm>
            <a:off x="571504" y="2831189"/>
            <a:ext cx="3658273" cy="461665"/>
          </a:xfrm>
          <a:prstGeom prst="rect">
            <a:avLst/>
          </a:prstGeom>
          <a:noFill/>
        </p:spPr>
        <p:txBody>
          <a:bodyPr wrap="square" lIns="0" tIns="0" rIns="0" bIns="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effectLst/>
                <a:uLnTx/>
                <a:uFillTx/>
                <a:latin typeface="Segoe UI Semibold"/>
                <a:ea typeface="Calibri" panose="020F0502020204030204" pitchFamily="34" charset="0"/>
                <a:cs typeface="Segoe UI" panose="020B0502040204020203" pitchFamily="34" charset="0"/>
              </a:rPr>
              <a:t>For employees who need anytime access to their Cloud PC</a:t>
            </a:r>
            <a:endParaRPr kumimoji="0" lang="en-US" sz="1667" b="0" i="0" u="none" strike="noStrike" kern="1200" cap="none" spc="0" normalizeH="0" baseline="0" noProof="0" dirty="0">
              <a:ln>
                <a:noFill/>
              </a:ln>
              <a:effectLst/>
              <a:uLnTx/>
              <a:uFillTx/>
              <a:latin typeface="Segoe UI Semibold"/>
              <a:ea typeface="Calibri" panose="020F0502020204030204" pitchFamily="34" charset="0"/>
              <a:cs typeface="Segoe UI" panose="020B0502040204020203" pitchFamily="34" charset="0"/>
            </a:endParaRPr>
          </a:p>
        </p:txBody>
      </p:sp>
      <p:sp>
        <p:nvSpPr>
          <p:cNvPr id="4" name="monitor" title="Icon of a monitor">
            <a:extLst>
              <a:ext uri="{FF2B5EF4-FFF2-40B4-BE49-F238E27FC236}">
                <a16:creationId xmlns:a16="http://schemas.microsoft.com/office/drawing/2014/main" id="{B05AC7AF-E453-9FA0-BC07-D55CCD1E5D9C}"/>
              </a:ext>
            </a:extLst>
          </p:cNvPr>
          <p:cNvSpPr>
            <a:spLocks noChangeAspect="1" noEditPoints="1"/>
          </p:cNvSpPr>
          <p:nvPr/>
        </p:nvSpPr>
        <p:spPr bwMode="auto">
          <a:xfrm>
            <a:off x="571503" y="3732318"/>
            <a:ext cx="323880" cy="2482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 name="TextBox 12, chunk 1">
            <a:extLst>
              <a:ext uri="{FF2B5EF4-FFF2-40B4-BE49-F238E27FC236}">
                <a16:creationId xmlns:a16="http://schemas.microsoft.com/office/drawing/2014/main" id="{75FE4C0A-FE98-EBA0-A17B-0E21E9361F77}"/>
              </a:ext>
            </a:extLst>
          </p:cNvPr>
          <p:cNvSpPr txBox="1">
            <a:spLocks/>
          </p:cNvSpPr>
          <p:nvPr/>
        </p:nvSpPr>
        <p:spPr>
          <a:xfrm>
            <a:off x="1032728" y="3753406"/>
            <a:ext cx="3197048" cy="215444"/>
          </a:xfrm>
          <a:prstGeom prst="rect">
            <a:avLst/>
          </a:prstGeom>
          <a:noFill/>
        </p:spPr>
        <p:txBody>
          <a:bodyPr wrap="square" lIns="0" tIns="0" rIns="0" bIns="0" numCol="1">
            <a:spAutoFit/>
          </a:bodyPr>
          <a:lstStyle>
            <a:defPPr>
              <a:defRPr lang="en-US"/>
            </a:defPPr>
            <a:lvl1pPr marL="342900" indent="-342900">
              <a:buFont typeface="Arial" panose="020B0604020202020204" pitchFamily="34" charset="0"/>
              <a:buChar char="•"/>
              <a:defRPr sz="1680">
                <a:solidFill>
                  <a:srgbClr val="1B1B1B"/>
                </a:solidFill>
                <a:latin typeface="Segoe UI"/>
              </a:defRPr>
            </a:lvl1p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Dedicated Cloud PC access 24/7</a:t>
            </a:r>
          </a:p>
        </p:txBody>
      </p:sp>
      <p:sp>
        <p:nvSpPr>
          <p:cNvPr id="6" name="people_4" descr="An icon of a person">
            <a:extLst>
              <a:ext uri="{FF2B5EF4-FFF2-40B4-BE49-F238E27FC236}">
                <a16:creationId xmlns:a16="http://schemas.microsoft.com/office/drawing/2014/main" id="{138FADBC-7118-E4A6-56FE-425A3A6F28DF}"/>
              </a:ext>
            </a:extLst>
          </p:cNvPr>
          <p:cNvSpPr>
            <a:spLocks noChangeAspect="1" noEditPoints="1"/>
          </p:cNvSpPr>
          <p:nvPr/>
        </p:nvSpPr>
        <p:spPr bwMode="auto">
          <a:xfrm>
            <a:off x="571503" y="4345517"/>
            <a:ext cx="277008" cy="309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 name="TextBox 12, chunk 2">
            <a:extLst>
              <a:ext uri="{FF2B5EF4-FFF2-40B4-BE49-F238E27FC236}">
                <a16:creationId xmlns:a16="http://schemas.microsoft.com/office/drawing/2014/main" id="{DEE07720-54C3-3D94-095C-2B4957C03579}"/>
              </a:ext>
            </a:extLst>
          </p:cNvPr>
          <p:cNvSpPr txBox="1">
            <a:spLocks/>
          </p:cNvSpPr>
          <p:nvPr/>
        </p:nvSpPr>
        <p:spPr>
          <a:xfrm>
            <a:off x="1032728" y="4392639"/>
            <a:ext cx="3197048" cy="215444"/>
          </a:xfrm>
          <a:prstGeom prst="rect">
            <a:avLst/>
          </a:prstGeom>
          <a:noFill/>
        </p:spPr>
        <p:txBody>
          <a:bodyPr wrap="square" lIns="0" tIns="0" rIns="0" bIns="0" numCol="1">
            <a:spAutoFit/>
          </a:bodyPr>
          <a:lstStyle>
            <a:defPPr>
              <a:defRPr lang="en-US"/>
            </a:defPPr>
            <a:lvl1pPr marL="342900" indent="-342900">
              <a:buFont typeface="Arial" panose="020B0604020202020204" pitchFamily="34" charset="0"/>
              <a:buChar char="•"/>
              <a:defRPr sz="1680">
                <a:solidFill>
                  <a:srgbClr val="1B1B1B"/>
                </a:solidFill>
                <a:latin typeface="Segoe UI"/>
              </a:defRPr>
            </a:lvl1p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Each employee requires a license</a:t>
            </a:r>
          </a:p>
        </p:txBody>
      </p:sp>
      <p:sp>
        <p:nvSpPr>
          <p:cNvPr id="8" name="desktop" title="a desktop PC">
            <a:extLst>
              <a:ext uri="{FF2B5EF4-FFF2-40B4-BE49-F238E27FC236}">
                <a16:creationId xmlns:a16="http://schemas.microsoft.com/office/drawing/2014/main" id="{906C671C-664B-100A-F9B2-76C8F612BF1E}"/>
              </a:ext>
            </a:extLst>
          </p:cNvPr>
          <p:cNvSpPr>
            <a:spLocks noChangeAspect="1" noEditPoints="1"/>
          </p:cNvSpPr>
          <p:nvPr/>
        </p:nvSpPr>
        <p:spPr bwMode="auto">
          <a:xfrm>
            <a:off x="571503" y="4989638"/>
            <a:ext cx="309859" cy="30480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 name="TextBox 12, chunk 3">
            <a:extLst>
              <a:ext uri="{FF2B5EF4-FFF2-40B4-BE49-F238E27FC236}">
                <a16:creationId xmlns:a16="http://schemas.microsoft.com/office/drawing/2014/main" id="{1C24F03A-9E21-A3A0-8ED0-291DD076A913}"/>
              </a:ext>
            </a:extLst>
          </p:cNvPr>
          <p:cNvSpPr txBox="1">
            <a:spLocks/>
          </p:cNvSpPr>
          <p:nvPr/>
        </p:nvSpPr>
        <p:spPr>
          <a:xfrm>
            <a:off x="1032728" y="5031873"/>
            <a:ext cx="3197048" cy="215444"/>
          </a:xfrm>
          <a:prstGeom prst="rect">
            <a:avLst/>
          </a:prstGeom>
          <a:noFill/>
        </p:spPr>
        <p:txBody>
          <a:bodyPr wrap="square" lIns="0" tIns="0" rIns="0" bIns="0" numCol="1">
            <a:spAutoFit/>
          </a:bodyPr>
          <a:lstStyle>
            <a:defPPr>
              <a:defRPr lang="en-US"/>
            </a:defPPr>
            <a:lvl1pPr marL="342900" indent="-342900">
              <a:buFont typeface="Arial" panose="020B0604020202020204" pitchFamily="34" charset="0"/>
              <a:buChar char="•"/>
              <a:defRPr sz="1680">
                <a:solidFill>
                  <a:srgbClr val="1B1B1B"/>
                </a:solidFill>
                <a:latin typeface="Segoe UI"/>
              </a:defRPr>
            </a:lvl1p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Personalized, full Windows experience</a:t>
            </a:r>
          </a:p>
        </p:txBody>
      </p:sp>
      <p:sp>
        <p:nvSpPr>
          <p:cNvPr id="10" name="Rocket" title="Icon of a rocket">
            <a:extLst>
              <a:ext uri="{FF2B5EF4-FFF2-40B4-BE49-F238E27FC236}">
                <a16:creationId xmlns:a16="http://schemas.microsoft.com/office/drawing/2014/main" id="{D398DCBC-6F44-9EE4-3EB9-08F97024AE75}"/>
              </a:ext>
            </a:extLst>
          </p:cNvPr>
          <p:cNvSpPr>
            <a:spLocks noChangeAspect="1" noEditPoints="1"/>
          </p:cNvSpPr>
          <p:nvPr/>
        </p:nvSpPr>
        <p:spPr bwMode="auto">
          <a:xfrm>
            <a:off x="571503" y="5623982"/>
            <a:ext cx="315246" cy="30968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a:ln>
                <a:noFill/>
              </a:ln>
              <a:effectLst/>
              <a:uLnTx/>
              <a:uFillTx/>
              <a:latin typeface="Segoe UI"/>
              <a:ea typeface="+mn-ea"/>
              <a:cs typeface="+mn-cs"/>
            </a:endParaRPr>
          </a:p>
        </p:txBody>
      </p:sp>
      <p:sp>
        <p:nvSpPr>
          <p:cNvPr id="11" name="TextBox 12, chunk 4">
            <a:extLst>
              <a:ext uri="{FF2B5EF4-FFF2-40B4-BE49-F238E27FC236}">
                <a16:creationId xmlns:a16="http://schemas.microsoft.com/office/drawing/2014/main" id="{EFCF2291-BC17-8C43-6636-9DE026567852}"/>
              </a:ext>
            </a:extLst>
          </p:cNvPr>
          <p:cNvSpPr txBox="1">
            <a:spLocks/>
          </p:cNvSpPr>
          <p:nvPr/>
        </p:nvSpPr>
        <p:spPr>
          <a:xfrm>
            <a:off x="1032728" y="5671105"/>
            <a:ext cx="3197048" cy="215444"/>
          </a:xfrm>
          <a:prstGeom prst="rect">
            <a:avLst/>
          </a:prstGeom>
          <a:noFill/>
        </p:spPr>
        <p:txBody>
          <a:bodyPr wrap="square" lIns="0" tIns="0" rIns="0" bIns="0" numCol="1">
            <a:spAutoFit/>
          </a:bodyPr>
          <a:lstStyle>
            <a:defPPr>
              <a:defRPr lang="en-US"/>
            </a:defPPr>
            <a:lvl1pPr marL="342900" indent="-342900">
              <a:buFont typeface="Arial" panose="020B0604020202020204" pitchFamily="34" charset="0"/>
              <a:buChar char="•"/>
              <a:defRPr sz="1680">
                <a:solidFill>
                  <a:srgbClr val="1B1B1B"/>
                </a:solidFill>
                <a:latin typeface="Segoe UI"/>
              </a:defRPr>
            </a:lvl1p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Deploy and manage in Microsoft Intune</a:t>
            </a:r>
          </a:p>
        </p:txBody>
      </p:sp>
      <p:sp>
        <p:nvSpPr>
          <p:cNvPr id="14" name="TextBox 13">
            <a:extLst>
              <a:ext uri="{FF2B5EF4-FFF2-40B4-BE49-F238E27FC236}">
                <a16:creationId xmlns:a16="http://schemas.microsoft.com/office/drawing/2014/main" id="{4F9D1480-C70F-1EDB-4AFF-45D6B9CBBC31}"/>
              </a:ext>
            </a:extLst>
          </p:cNvPr>
          <p:cNvSpPr txBox="1">
            <a:spLocks/>
          </p:cNvSpPr>
          <p:nvPr/>
        </p:nvSpPr>
        <p:spPr>
          <a:xfrm flipH="1">
            <a:off x="4625225" y="2343312"/>
            <a:ext cx="4254079" cy="256545"/>
          </a:xfrm>
          <a:prstGeom prst="rect">
            <a:avLst/>
          </a:prstGeom>
          <a:noFill/>
        </p:spPr>
        <p:txBody>
          <a:bodyPr wrap="square" lIns="0" tIns="0" rIns="0" bIns="0" rtlCol="0" anchor="t">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650" b="0" i="0" u="none" strike="noStrike" kern="1200" cap="none" spc="0" normalizeH="0" baseline="0" noProof="0" dirty="0">
                <a:ln>
                  <a:noFill/>
                </a:ln>
                <a:effectLst/>
                <a:uLnTx/>
                <a:uFillTx/>
                <a:latin typeface="Segoe UI Semibold"/>
                <a:ea typeface="+mn-ea"/>
                <a:cs typeface="Segoe UI Semibold"/>
              </a:rPr>
              <a:t>Windows 365 Frontline</a:t>
            </a:r>
          </a:p>
        </p:txBody>
      </p:sp>
      <p:sp>
        <p:nvSpPr>
          <p:cNvPr id="15" name="TextBox 14">
            <a:extLst>
              <a:ext uri="{FF2B5EF4-FFF2-40B4-BE49-F238E27FC236}">
                <a16:creationId xmlns:a16="http://schemas.microsoft.com/office/drawing/2014/main" id="{0B1D4DB8-2765-32B7-B486-5D73F0EF668F}"/>
              </a:ext>
            </a:extLst>
          </p:cNvPr>
          <p:cNvSpPr txBox="1">
            <a:spLocks/>
          </p:cNvSpPr>
          <p:nvPr/>
        </p:nvSpPr>
        <p:spPr>
          <a:xfrm>
            <a:off x="4625229" y="2831189"/>
            <a:ext cx="3658273" cy="461665"/>
          </a:xfrm>
          <a:prstGeom prst="rect">
            <a:avLst/>
          </a:prstGeom>
          <a:noFill/>
        </p:spPr>
        <p:txBody>
          <a:bodyPr wrap="square" lIns="0" tIns="0" rIns="0" bIns="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effectLst/>
                <a:uLnTx/>
                <a:uFillTx/>
                <a:latin typeface="Segoe UI Semibold"/>
                <a:ea typeface="+mn-ea"/>
                <a:cs typeface="Segoe UI" panose="020B0502040204020203" pitchFamily="34" charset="0"/>
              </a:rPr>
              <a:t>For frontline workers who need access to their Cloud PC during their shift</a:t>
            </a:r>
          </a:p>
        </p:txBody>
      </p:sp>
      <p:sp>
        <p:nvSpPr>
          <p:cNvPr id="16" name="monitor_3" title="Icon of a monitor with a checkmark on the lower right corner">
            <a:extLst>
              <a:ext uri="{FF2B5EF4-FFF2-40B4-BE49-F238E27FC236}">
                <a16:creationId xmlns:a16="http://schemas.microsoft.com/office/drawing/2014/main" id="{0C4DEE07-F8EA-68B0-1BCD-44C27DE673B6}"/>
              </a:ext>
            </a:extLst>
          </p:cNvPr>
          <p:cNvSpPr>
            <a:spLocks noChangeAspect="1" noEditPoints="1"/>
          </p:cNvSpPr>
          <p:nvPr/>
        </p:nvSpPr>
        <p:spPr bwMode="auto">
          <a:xfrm>
            <a:off x="4564470" y="3720986"/>
            <a:ext cx="337767" cy="270883"/>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 name="TextBox 12, chunk 1">
            <a:extLst>
              <a:ext uri="{FF2B5EF4-FFF2-40B4-BE49-F238E27FC236}">
                <a16:creationId xmlns:a16="http://schemas.microsoft.com/office/drawing/2014/main" id="{841C75E2-1A69-EFED-9FAC-ABD5257AAB73}"/>
              </a:ext>
            </a:extLst>
          </p:cNvPr>
          <p:cNvSpPr txBox="1">
            <a:spLocks/>
          </p:cNvSpPr>
          <p:nvPr/>
        </p:nvSpPr>
        <p:spPr>
          <a:xfrm>
            <a:off x="5086454" y="3753406"/>
            <a:ext cx="3197048" cy="215444"/>
          </a:xfrm>
          <a:prstGeom prst="rect">
            <a:avLst/>
          </a:prstGeom>
          <a:noFill/>
        </p:spPr>
        <p:txBody>
          <a:bodyPr wrap="square" lIns="0" tIns="0" rIns="0" bIns="0" numCol="1">
            <a:spAutoFit/>
          </a:bodyPr>
          <a:lstStyle>
            <a:defPPr>
              <a:defRPr lang="en-US"/>
            </a:defPPr>
            <a:lvl1pPr marL="342900" indent="-342900">
              <a:buFont typeface="Arial" panose="020B0604020202020204" pitchFamily="34" charset="0"/>
              <a:buChar char="•"/>
              <a:defRPr sz="1680">
                <a:solidFill>
                  <a:srgbClr val="1B1B1B"/>
                </a:solidFill>
                <a:latin typeface="Segoe UI"/>
              </a:defRPr>
            </a:lvl1p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Cloud PC access only during their shift </a:t>
            </a:r>
          </a:p>
        </p:txBody>
      </p:sp>
      <p:sp>
        <p:nvSpPr>
          <p:cNvPr id="18" name="Family_EBDA" title="Icon of a family of people">
            <a:extLst>
              <a:ext uri="{FF2B5EF4-FFF2-40B4-BE49-F238E27FC236}">
                <a16:creationId xmlns:a16="http://schemas.microsoft.com/office/drawing/2014/main" id="{1A85BC66-6D2E-91E7-F9B6-7E853CDB863B}"/>
              </a:ext>
            </a:extLst>
          </p:cNvPr>
          <p:cNvSpPr>
            <a:spLocks noChangeAspect="1" noEditPoints="1"/>
          </p:cNvSpPr>
          <p:nvPr/>
        </p:nvSpPr>
        <p:spPr bwMode="auto">
          <a:xfrm>
            <a:off x="4564470" y="4350405"/>
            <a:ext cx="337767" cy="30480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 name="TextBox 12, chunk 2">
            <a:extLst>
              <a:ext uri="{FF2B5EF4-FFF2-40B4-BE49-F238E27FC236}">
                <a16:creationId xmlns:a16="http://schemas.microsoft.com/office/drawing/2014/main" id="{77C673B0-5D16-9BF6-C095-4D9A801A2546}"/>
              </a:ext>
            </a:extLst>
          </p:cNvPr>
          <p:cNvSpPr txBox="1">
            <a:spLocks/>
          </p:cNvSpPr>
          <p:nvPr/>
        </p:nvSpPr>
        <p:spPr>
          <a:xfrm>
            <a:off x="5086454" y="4279774"/>
            <a:ext cx="3197048" cy="430887"/>
          </a:xfrm>
          <a:prstGeom prst="rect">
            <a:avLst/>
          </a:prstGeom>
          <a:noFill/>
        </p:spPr>
        <p:txBody>
          <a:bodyPr wrap="square" lIns="0" tIns="0" rIns="0" bIns="0" numCol="1">
            <a:spAutoFit/>
          </a:bodyPr>
          <a:lstStyle>
            <a:defPPr>
              <a:defRPr lang="en-US"/>
            </a:defPPr>
            <a:lvl1pPr marL="342900" indent="-342900">
              <a:buFont typeface="Arial" panose="020B0604020202020204" pitchFamily="34" charset="0"/>
              <a:buChar char="•"/>
              <a:defRPr sz="1680">
                <a:solidFill>
                  <a:srgbClr val="1B1B1B"/>
                </a:solidFill>
                <a:latin typeface="Segoe UI"/>
              </a:defRPr>
            </a:lvl1p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Provision any 3 employees with a</a:t>
            </a:r>
            <a:r>
              <a:rPr kumimoji="0" lang="en-US" sz="1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 </a:t>
            </a:r>
            <a:r>
              <a:rPr kumimoji="0" lang="en-US" sz="1400" b="0" i="0" u="none" strike="noStrike" kern="1200" cap="none" spc="0" normalizeH="0" baseline="0" noProof="0">
                <a:ln>
                  <a:noFill/>
                </a:ln>
                <a:solidFill>
                  <a:schemeClr val="tx1"/>
                </a:solidFill>
                <a:effectLst/>
                <a:uLnTx/>
                <a:uFillTx/>
                <a:latin typeface="Segoe UI"/>
                <a:ea typeface="+mn-ea"/>
                <a:cs typeface="+mn-cs"/>
              </a:rPr>
              <a:t>single</a:t>
            </a:r>
            <a:r>
              <a:rPr kumimoji="0" lang="en-US" sz="1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 </a:t>
            </a:r>
            <a:r>
              <a:rPr kumimoji="0" lang="en-US" sz="1400" b="0" i="0" u="none" strike="noStrike" kern="1200" cap="none" spc="0" normalizeH="0" baseline="0" noProof="0">
                <a:ln>
                  <a:noFill/>
                </a:ln>
                <a:solidFill>
                  <a:schemeClr val="tx1"/>
                </a:solidFill>
                <a:effectLst/>
                <a:uLnTx/>
                <a:uFillTx/>
                <a:latin typeface="Segoe UI"/>
                <a:ea typeface="+mn-ea"/>
                <a:cs typeface="+mn-cs"/>
              </a:rPr>
              <a:t>license</a:t>
            </a:r>
          </a:p>
        </p:txBody>
      </p:sp>
      <p:sp>
        <p:nvSpPr>
          <p:cNvPr id="20" name="desktop" title="a desktop PC">
            <a:extLst>
              <a:ext uri="{FF2B5EF4-FFF2-40B4-BE49-F238E27FC236}">
                <a16:creationId xmlns:a16="http://schemas.microsoft.com/office/drawing/2014/main" id="{A1D56742-A80D-46D1-6B1B-0BDEBB2C511B}"/>
              </a:ext>
            </a:extLst>
          </p:cNvPr>
          <p:cNvSpPr>
            <a:spLocks noChangeAspect="1" noEditPoints="1"/>
          </p:cNvSpPr>
          <p:nvPr/>
        </p:nvSpPr>
        <p:spPr bwMode="auto">
          <a:xfrm>
            <a:off x="4592378" y="4989638"/>
            <a:ext cx="309859" cy="30480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 name="TextBox 12, chunk 3">
            <a:extLst>
              <a:ext uri="{FF2B5EF4-FFF2-40B4-BE49-F238E27FC236}">
                <a16:creationId xmlns:a16="http://schemas.microsoft.com/office/drawing/2014/main" id="{5F2C6B89-B527-53DC-C238-6452735FC741}"/>
              </a:ext>
            </a:extLst>
          </p:cNvPr>
          <p:cNvSpPr txBox="1">
            <a:spLocks/>
          </p:cNvSpPr>
          <p:nvPr/>
        </p:nvSpPr>
        <p:spPr>
          <a:xfrm>
            <a:off x="5086454" y="5031873"/>
            <a:ext cx="3197048" cy="215444"/>
          </a:xfrm>
          <a:prstGeom prst="rect">
            <a:avLst/>
          </a:prstGeom>
          <a:noFill/>
        </p:spPr>
        <p:txBody>
          <a:bodyPr wrap="square" lIns="0" tIns="0" rIns="0" bIns="0" numCol="1">
            <a:spAutoFit/>
          </a:bodyPr>
          <a:lstStyle>
            <a:defPPr>
              <a:defRPr lang="en-US"/>
            </a:defPPr>
            <a:lvl1pPr marL="342900" indent="-342900">
              <a:buFont typeface="Arial" panose="020B0604020202020204" pitchFamily="34" charset="0"/>
              <a:buChar char="•"/>
              <a:defRPr sz="1680">
                <a:solidFill>
                  <a:srgbClr val="1B1B1B"/>
                </a:solidFill>
                <a:latin typeface="Segoe UI"/>
              </a:defRPr>
            </a:lvl1p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Personalized, full Windows experience</a:t>
            </a:r>
          </a:p>
        </p:txBody>
      </p:sp>
      <p:sp>
        <p:nvSpPr>
          <p:cNvPr id="22" name="Rocket" title="Icon of a rocket">
            <a:extLst>
              <a:ext uri="{FF2B5EF4-FFF2-40B4-BE49-F238E27FC236}">
                <a16:creationId xmlns:a16="http://schemas.microsoft.com/office/drawing/2014/main" id="{F88ED7E3-1795-7DEA-2F75-525703A8D3A8}"/>
              </a:ext>
            </a:extLst>
          </p:cNvPr>
          <p:cNvSpPr>
            <a:spLocks noChangeAspect="1" noEditPoints="1"/>
          </p:cNvSpPr>
          <p:nvPr/>
        </p:nvSpPr>
        <p:spPr bwMode="auto">
          <a:xfrm>
            <a:off x="4586991" y="5623982"/>
            <a:ext cx="315246" cy="30968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a:ln>
                <a:noFill/>
              </a:ln>
              <a:effectLst/>
              <a:uLnTx/>
              <a:uFillTx/>
              <a:latin typeface="Segoe UI"/>
              <a:ea typeface="+mn-ea"/>
              <a:cs typeface="+mn-cs"/>
            </a:endParaRPr>
          </a:p>
        </p:txBody>
      </p:sp>
      <p:sp>
        <p:nvSpPr>
          <p:cNvPr id="23" name="TextBox 12, chunk 4">
            <a:extLst>
              <a:ext uri="{FF2B5EF4-FFF2-40B4-BE49-F238E27FC236}">
                <a16:creationId xmlns:a16="http://schemas.microsoft.com/office/drawing/2014/main" id="{454BCF07-0F27-F1FA-870C-4B3FED9C95E2}"/>
              </a:ext>
            </a:extLst>
          </p:cNvPr>
          <p:cNvSpPr txBox="1">
            <a:spLocks/>
          </p:cNvSpPr>
          <p:nvPr/>
        </p:nvSpPr>
        <p:spPr>
          <a:xfrm>
            <a:off x="5086454" y="5671105"/>
            <a:ext cx="3197048" cy="215444"/>
          </a:xfrm>
          <a:prstGeom prst="rect">
            <a:avLst/>
          </a:prstGeom>
          <a:noFill/>
        </p:spPr>
        <p:txBody>
          <a:bodyPr wrap="square" lIns="0" tIns="0" rIns="0" bIns="0" numCol="1">
            <a:spAutoFit/>
          </a:bodyPr>
          <a:lstStyle>
            <a:defPPr>
              <a:defRPr lang="en-US"/>
            </a:defPPr>
            <a:lvl1pPr marL="342900" indent="-342900">
              <a:buFont typeface="Arial" panose="020B0604020202020204" pitchFamily="34" charset="0"/>
              <a:buChar char="•"/>
              <a:defRPr sz="1680">
                <a:solidFill>
                  <a:srgbClr val="1B1B1B"/>
                </a:solidFill>
                <a:latin typeface="Segoe UI"/>
              </a:defRPr>
            </a:lvl1pPr>
          </a:lstStyle>
          <a:p>
            <a:pPr marL="0" marR="0" lvl="0" indent="0" algn="l" defTabSz="914363"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Deploy and manage in Microsoft Intune</a:t>
            </a:r>
          </a:p>
        </p:txBody>
      </p:sp>
      <p:pic>
        <p:nvPicPr>
          <p:cNvPr id="25" name="Picture 24" descr="Diagram of PCs and person figures in a circle around a cloud">
            <a:extLst>
              <a:ext uri="{FF2B5EF4-FFF2-40B4-BE49-F238E27FC236}">
                <a16:creationId xmlns:a16="http://schemas.microsoft.com/office/drawing/2014/main" id="{D5B3955C-F9D3-95F2-78E8-C4664B4F6E35}"/>
              </a:ext>
            </a:extLst>
          </p:cNvPr>
          <p:cNvPicPr>
            <a:picLocks noChangeAspect="1"/>
          </p:cNvPicPr>
          <p:nvPr/>
        </p:nvPicPr>
        <p:blipFill>
          <a:blip r:embed="rId2">
            <a:biLevel thresh="75000"/>
            <a:extLst>
              <a:ext uri="{28A0092B-C50C-407E-A947-70E740481C1C}">
                <a14:useLocalDpi xmlns:a14="http://schemas.microsoft.com/office/drawing/2010/main"/>
              </a:ext>
            </a:extLst>
          </a:blip>
          <a:stretch>
            <a:fillRect/>
          </a:stretch>
        </p:blipFill>
        <p:spPr>
          <a:xfrm>
            <a:off x="8617418" y="2849139"/>
            <a:ext cx="3310423" cy="2712708"/>
          </a:xfrm>
          <a:prstGeom prst="rect">
            <a:avLst/>
          </a:prstGeom>
        </p:spPr>
      </p:pic>
    </p:spTree>
    <p:extLst>
      <p:ext uri="{BB962C8B-B14F-4D97-AF65-F5344CB8AC3E}">
        <p14:creationId xmlns:p14="http://schemas.microsoft.com/office/powerpoint/2010/main" val="3783831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igh-level architectural diagram for Windows 365.">
            <a:extLst>
              <a:ext uri="{FF2B5EF4-FFF2-40B4-BE49-F238E27FC236}">
                <a16:creationId xmlns:a16="http://schemas.microsoft.com/office/drawing/2014/main" id="{763D05F8-5D97-7274-4E73-E4ED7FDA209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1525" y="0"/>
            <a:ext cx="10648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BF15A5E-A5AA-FCB8-4B4D-72CACDF45978}"/>
              </a:ext>
            </a:extLst>
          </p:cNvPr>
          <p:cNvSpPr/>
          <p:nvPr/>
        </p:nvSpPr>
        <p:spPr>
          <a:xfrm>
            <a:off x="2589291" y="2752253"/>
            <a:ext cx="1430448" cy="244444"/>
          </a:xfrm>
          <a:prstGeom prst="rect">
            <a:avLst/>
          </a:prstGeom>
          <a:solidFill>
            <a:srgbClr val="DAED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Entra</a:t>
            </a:r>
            <a:r>
              <a:rPr lang="en-US" sz="1200" dirty="0">
                <a:solidFill>
                  <a:schemeClr val="tx1"/>
                </a:solidFill>
              </a:rPr>
              <a:t> ID</a:t>
            </a:r>
            <a:endParaRPr lang="nl-BE" sz="1200" dirty="0">
              <a:solidFill>
                <a:schemeClr val="tx1"/>
              </a:solidFill>
            </a:endParaRPr>
          </a:p>
        </p:txBody>
      </p:sp>
    </p:spTree>
    <p:extLst>
      <p:ext uri="{BB962C8B-B14F-4D97-AF65-F5344CB8AC3E}">
        <p14:creationId xmlns:p14="http://schemas.microsoft.com/office/powerpoint/2010/main" val="1698035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E7B3FF-7F9B-9D50-B724-8541E74D74E6}"/>
              </a:ext>
            </a:extLst>
          </p:cNvPr>
          <p:cNvSpPr>
            <a:spLocks noGrp="1"/>
          </p:cNvSpPr>
          <p:nvPr>
            <p:ph type="body" sz="quarter" idx="13"/>
          </p:nvPr>
        </p:nvSpPr>
        <p:spPr/>
        <p:txBody>
          <a:bodyPr>
            <a:normAutofit fontScale="92500" lnSpcReduction="20000"/>
          </a:bodyPr>
          <a:lstStyle/>
          <a:p>
            <a:r>
              <a:rPr lang="en-US" dirty="0"/>
              <a:t>Create ANC (optional)</a:t>
            </a:r>
            <a:endParaRPr lang="nl-BE" dirty="0"/>
          </a:p>
        </p:txBody>
      </p:sp>
      <p:sp>
        <p:nvSpPr>
          <p:cNvPr id="4" name="Text Placeholder 3">
            <a:extLst>
              <a:ext uri="{FF2B5EF4-FFF2-40B4-BE49-F238E27FC236}">
                <a16:creationId xmlns:a16="http://schemas.microsoft.com/office/drawing/2014/main" id="{96EE2BA8-46D2-A131-33EC-8CE08976FCD9}"/>
              </a:ext>
            </a:extLst>
          </p:cNvPr>
          <p:cNvSpPr>
            <a:spLocks noGrp="1"/>
          </p:cNvSpPr>
          <p:nvPr>
            <p:ph type="body" sz="quarter" idx="14"/>
          </p:nvPr>
        </p:nvSpPr>
        <p:spPr/>
        <p:txBody>
          <a:bodyPr>
            <a:normAutofit fontScale="92500" lnSpcReduction="20000"/>
          </a:bodyPr>
          <a:lstStyle/>
          <a:p>
            <a:r>
              <a:rPr lang="en-US" dirty="0"/>
              <a:t>Assign Windows 365 licenses</a:t>
            </a:r>
            <a:endParaRPr lang="nl-BE" dirty="0"/>
          </a:p>
        </p:txBody>
      </p:sp>
      <p:sp>
        <p:nvSpPr>
          <p:cNvPr id="5" name="Text Placeholder 4">
            <a:extLst>
              <a:ext uri="{FF2B5EF4-FFF2-40B4-BE49-F238E27FC236}">
                <a16:creationId xmlns:a16="http://schemas.microsoft.com/office/drawing/2014/main" id="{1E119495-F402-3629-D917-BF97FE629813}"/>
              </a:ext>
            </a:extLst>
          </p:cNvPr>
          <p:cNvSpPr>
            <a:spLocks noGrp="1"/>
          </p:cNvSpPr>
          <p:nvPr>
            <p:ph type="body" sz="quarter" idx="15"/>
          </p:nvPr>
        </p:nvSpPr>
        <p:spPr/>
        <p:txBody>
          <a:bodyPr>
            <a:normAutofit fontScale="85000" lnSpcReduction="10000"/>
          </a:bodyPr>
          <a:lstStyle/>
          <a:p>
            <a:r>
              <a:rPr lang="en-US" dirty="0"/>
              <a:t>Create the provisioning policy </a:t>
            </a:r>
            <a:endParaRPr lang="nl-BE" dirty="0"/>
          </a:p>
        </p:txBody>
      </p:sp>
      <p:sp>
        <p:nvSpPr>
          <p:cNvPr id="6" name="Text Placeholder 5">
            <a:extLst>
              <a:ext uri="{FF2B5EF4-FFF2-40B4-BE49-F238E27FC236}">
                <a16:creationId xmlns:a16="http://schemas.microsoft.com/office/drawing/2014/main" id="{EDBFE2D4-0D9F-A1BF-F441-7B1BFEB1E9D7}"/>
              </a:ext>
            </a:extLst>
          </p:cNvPr>
          <p:cNvSpPr>
            <a:spLocks noGrp="1"/>
          </p:cNvSpPr>
          <p:nvPr>
            <p:ph type="body" sz="quarter" idx="16"/>
          </p:nvPr>
        </p:nvSpPr>
        <p:spPr/>
        <p:txBody>
          <a:bodyPr>
            <a:normAutofit fontScale="62500" lnSpcReduction="20000"/>
          </a:bodyPr>
          <a:lstStyle/>
          <a:p>
            <a:r>
              <a:rPr lang="en-US" dirty="0"/>
              <a:t>Create user settings and/or custom images (optional)</a:t>
            </a:r>
            <a:endParaRPr lang="nl-BE" dirty="0"/>
          </a:p>
        </p:txBody>
      </p:sp>
      <p:sp>
        <p:nvSpPr>
          <p:cNvPr id="7" name="Text Placeholder 6">
            <a:extLst>
              <a:ext uri="{FF2B5EF4-FFF2-40B4-BE49-F238E27FC236}">
                <a16:creationId xmlns:a16="http://schemas.microsoft.com/office/drawing/2014/main" id="{58B1F58E-819D-F698-F65A-24A1CE7F490D}"/>
              </a:ext>
            </a:extLst>
          </p:cNvPr>
          <p:cNvSpPr>
            <a:spLocks noGrp="1"/>
          </p:cNvSpPr>
          <p:nvPr>
            <p:ph type="body" sz="quarter" idx="17"/>
          </p:nvPr>
        </p:nvSpPr>
        <p:spPr/>
        <p:txBody>
          <a:bodyPr/>
          <a:lstStyle/>
          <a:p>
            <a:r>
              <a:rPr lang="en-US" dirty="0"/>
              <a:t>Creation of the Azure Network Connection for the deployment of Microsoft </a:t>
            </a:r>
            <a:r>
              <a:rPr lang="en-US" dirty="0" err="1"/>
              <a:t>Entra</a:t>
            </a:r>
            <a:r>
              <a:rPr lang="en-US" dirty="0"/>
              <a:t> Hybrid Join                                     Cloud PCs</a:t>
            </a:r>
            <a:endParaRPr lang="nl-BE" dirty="0"/>
          </a:p>
        </p:txBody>
      </p:sp>
      <p:sp>
        <p:nvSpPr>
          <p:cNvPr id="8" name="Text Placeholder 7">
            <a:extLst>
              <a:ext uri="{FF2B5EF4-FFF2-40B4-BE49-F238E27FC236}">
                <a16:creationId xmlns:a16="http://schemas.microsoft.com/office/drawing/2014/main" id="{A2FC4823-1D4B-CA30-01FB-16EC73CE269E}"/>
              </a:ext>
            </a:extLst>
          </p:cNvPr>
          <p:cNvSpPr>
            <a:spLocks noGrp="1"/>
          </p:cNvSpPr>
          <p:nvPr>
            <p:ph type="body" sz="quarter" idx="18"/>
          </p:nvPr>
        </p:nvSpPr>
        <p:spPr/>
        <p:txBody>
          <a:bodyPr/>
          <a:lstStyle/>
          <a:p>
            <a:r>
              <a:rPr lang="en-US" dirty="0"/>
              <a:t>Assign the relevant Cloud PC license to a user or group</a:t>
            </a:r>
            <a:endParaRPr lang="nl-BE" dirty="0"/>
          </a:p>
        </p:txBody>
      </p:sp>
      <p:sp>
        <p:nvSpPr>
          <p:cNvPr id="9" name="Text Placeholder 8">
            <a:extLst>
              <a:ext uri="{FF2B5EF4-FFF2-40B4-BE49-F238E27FC236}">
                <a16:creationId xmlns:a16="http://schemas.microsoft.com/office/drawing/2014/main" id="{226C8E7C-CBF6-0B35-412A-CD41051F78A7}"/>
              </a:ext>
            </a:extLst>
          </p:cNvPr>
          <p:cNvSpPr>
            <a:spLocks noGrp="1"/>
          </p:cNvSpPr>
          <p:nvPr>
            <p:ph type="body" sz="quarter" idx="19"/>
          </p:nvPr>
        </p:nvSpPr>
        <p:spPr/>
        <p:txBody>
          <a:bodyPr/>
          <a:lstStyle/>
          <a:p>
            <a:r>
              <a:rPr lang="en-US" dirty="0"/>
              <a:t>Create the policy that outlines all settings for the Cloud PC creation</a:t>
            </a:r>
            <a:endParaRPr lang="nl-BE" dirty="0"/>
          </a:p>
        </p:txBody>
      </p:sp>
      <p:sp>
        <p:nvSpPr>
          <p:cNvPr id="10" name="Text Placeholder 9">
            <a:extLst>
              <a:ext uri="{FF2B5EF4-FFF2-40B4-BE49-F238E27FC236}">
                <a16:creationId xmlns:a16="http://schemas.microsoft.com/office/drawing/2014/main" id="{5810BF51-62A9-B452-28FB-4D3433761D8A}"/>
              </a:ext>
            </a:extLst>
          </p:cNvPr>
          <p:cNvSpPr>
            <a:spLocks noGrp="1"/>
          </p:cNvSpPr>
          <p:nvPr>
            <p:ph type="body" sz="quarter" idx="20"/>
          </p:nvPr>
        </p:nvSpPr>
        <p:spPr/>
        <p:txBody>
          <a:bodyPr/>
          <a:lstStyle/>
          <a:p>
            <a:r>
              <a:rPr lang="en-US" dirty="0"/>
              <a:t>Create user settings to allow for restore points, local admin…</a:t>
            </a:r>
            <a:endParaRPr lang="nl-BE" dirty="0"/>
          </a:p>
        </p:txBody>
      </p:sp>
    </p:spTree>
    <p:extLst>
      <p:ext uri="{BB962C8B-B14F-4D97-AF65-F5344CB8AC3E}">
        <p14:creationId xmlns:p14="http://schemas.microsoft.com/office/powerpoint/2010/main" val="1132615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09E190E-93FD-EBE9-31FD-6405E5AD5FAF}"/>
              </a:ext>
            </a:extLst>
          </p:cNvPr>
          <p:cNvSpPr>
            <a:spLocks noGrp="1"/>
          </p:cNvSpPr>
          <p:nvPr>
            <p:ph type="title"/>
          </p:nvPr>
        </p:nvSpPr>
        <p:spPr/>
        <p:txBody>
          <a:bodyPr/>
          <a:lstStyle/>
          <a:p>
            <a:r>
              <a:rPr lang="en-US" dirty="0"/>
              <a:t>Create the azure network connection</a:t>
            </a:r>
            <a:endParaRPr lang="nl-BE" dirty="0"/>
          </a:p>
        </p:txBody>
      </p:sp>
      <p:pic>
        <p:nvPicPr>
          <p:cNvPr id="1026" name="Picture 2" descr="thumbnail image 2 of blog post titled &#10; &#10; &#10;  &#10; &#10; &#10; &#10;    &#10;  &#10;   &#10;    &#10;      &#10;       Windows 365 Cloud PC Architecture Design Provisioning options&#10;       &#10;      &#10;     &#10;   &#10;  &#10; &#10;   &#10; &#10; &#10; &#10; &#10; &#10;">
            <a:extLst>
              <a:ext uri="{FF2B5EF4-FFF2-40B4-BE49-F238E27FC236}">
                <a16:creationId xmlns:a16="http://schemas.microsoft.com/office/drawing/2014/main" id="{55918243-62CE-4524-CB61-9B33171B4FE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3006" y="1464064"/>
            <a:ext cx="8965988" cy="50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nail image 3 of blog post titled &#10; &#10; &#10;  &#10; &#10; &#10; &#10;    &#10;  &#10;   &#10;    &#10;      &#10;       Windows 365 Cloud PC Architecture Design Provisioning options&#10;       &#10;      &#10;     &#10;   &#10;  &#10; &#10;   &#10; &#10; &#10; &#10; &#10; &#10;">
            <a:extLst>
              <a:ext uri="{FF2B5EF4-FFF2-40B4-BE49-F238E27FC236}">
                <a16:creationId xmlns:a16="http://schemas.microsoft.com/office/drawing/2014/main" id="{F49DF959-0095-6498-C0EF-5B930A8B5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8513" y="1464064"/>
            <a:ext cx="8974973" cy="50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0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{26615ABA-F1A0-49A9-BC8C-F3B80DF60A06}tf67328976_win32</Template>
  <TotalTime>2025</TotalTime>
  <Words>514</Words>
  <Application>Microsoft Office PowerPoint</Application>
  <PresentationFormat>Widescreen</PresentationFormat>
  <Paragraphs>78</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open sans</vt:lpstr>
      <vt:lpstr>Roboto</vt:lpstr>
      <vt:lpstr>Segoe UI</vt:lpstr>
      <vt:lpstr>Segoe UI Semibold</vt:lpstr>
      <vt:lpstr>Tenorite</vt:lpstr>
      <vt:lpstr>Office Theme</vt:lpstr>
      <vt:lpstr>Windows 365: From zero to cloud in one hour!</vt:lpstr>
      <vt:lpstr>Agenda</vt:lpstr>
      <vt:lpstr>Who am i? </vt:lpstr>
      <vt:lpstr>PowerPoint Presentation</vt:lpstr>
      <vt:lpstr>PowerPoint Presentation</vt:lpstr>
      <vt:lpstr>Windows 365 Enterprise vs Frontline</vt:lpstr>
      <vt:lpstr>PowerPoint Presentation</vt:lpstr>
      <vt:lpstr>PowerPoint Presentation</vt:lpstr>
      <vt:lpstr>Create the azure network connection</vt:lpstr>
      <vt:lpstr>Create the azure network connection</vt:lpstr>
      <vt:lpstr>Create the azure network connection</vt:lpstr>
      <vt:lpstr>Create the azure network connection</vt:lpstr>
      <vt:lpstr>Create the azure network connection</vt:lpstr>
      <vt:lpstr>Create the azure network connection</vt:lpstr>
      <vt:lpstr>Assign the windows 365 licenses</vt:lpstr>
      <vt:lpstr>Create the provisioning policy</vt:lpstr>
      <vt:lpstr>Create the provisioning policy</vt:lpstr>
      <vt:lpstr>Create the provisioning policy</vt:lpstr>
      <vt:lpstr>Optional steps</vt:lpstr>
      <vt:lpstr>PowerPoint Presentation</vt:lpstr>
      <vt:lpstr>PowerPoint Presentation</vt:lpstr>
      <vt:lpstr>Thank you!</vt:lpstr>
    </vt:vector>
  </TitlesOfParts>
  <Company>Blue Identity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MCT Summit 2024 Template</dc:title>
  <dc:creator>Erwin Derksen</dc:creator>
  <cp:lastModifiedBy>Jens Du Four</cp:lastModifiedBy>
  <cp:revision>4</cp:revision>
  <dcterms:created xsi:type="dcterms:W3CDTF">2023-12-14T23:05:22Z</dcterms:created>
  <dcterms:modified xsi:type="dcterms:W3CDTF">2024-02-14T11:00:20Z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